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1" r:id="rId2"/>
    <p:sldId id="302" r:id="rId3"/>
    <p:sldId id="310" r:id="rId4"/>
    <p:sldId id="304" r:id="rId5"/>
    <p:sldId id="305" r:id="rId6"/>
    <p:sldId id="306" r:id="rId7"/>
    <p:sldId id="307" r:id="rId8"/>
    <p:sldId id="308" r:id="rId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36600"/>
    <a:srgbClr val="FF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3" autoAdjust="0"/>
    <p:restoredTop sz="93668" autoAdjust="0"/>
  </p:normalViewPr>
  <p:slideViewPr>
    <p:cSldViewPr>
      <p:cViewPr varScale="1">
        <p:scale>
          <a:sx n="37" d="100"/>
          <a:sy n="37" d="100"/>
        </p:scale>
        <p:origin x="155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2CDC-65E4-4ED7-87EA-4E710D1E8309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1636-FDCC-4BC4-9DF1-B982287909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0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8D62-9161-4C67-9CD4-B0C5A00FC30F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DDCE-07AF-40E3-93F5-EF30E2CD78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83434BC-2961-4553-88EF-04E2398A49CD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C13D80-06E6-4FBC-9B23-3AF88A6A45EF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51"/>
            <a:ext cx="9144000" cy="67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188"/>
            <a:ext cx="9144000" cy="59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1"/>
            <a:ext cx="9144000" cy="68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" y="0"/>
            <a:ext cx="9006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" y="0"/>
            <a:ext cx="906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5"/>
            <a:ext cx="9144000" cy="68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35"/>
            <a:ext cx="9144000" cy="67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" y="0"/>
            <a:ext cx="906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Bradley Hand ITC TT-Bold</vt:lpstr>
      <vt:lpstr>Calibri</vt:lpstr>
      <vt:lpstr>Cambria</vt:lpstr>
      <vt:lpstr>Rage Italic</vt:lpstr>
      <vt:lpstr>Sketchbook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to us online</dc:title>
  <dc:creator>Elisabeth Pölzleitner</dc:creator>
  <cp:lastModifiedBy>Lis Polzleitner</cp:lastModifiedBy>
  <cp:revision>90</cp:revision>
  <cp:lastPrinted>2013-12-06T19:03:49Z</cp:lastPrinted>
  <dcterms:created xsi:type="dcterms:W3CDTF">2013-11-24T15:03:15Z</dcterms:created>
  <dcterms:modified xsi:type="dcterms:W3CDTF">2015-09-28T20:05:45Z</dcterms:modified>
</cp:coreProperties>
</file>