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68" r:id="rId15"/>
    <p:sldId id="270" r:id="rId16"/>
    <p:sldId id="271" r:id="rId17"/>
    <p:sldId id="273" r:id="rId18"/>
    <p:sldId id="272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67" y="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7B04-FE9F-4007-B20B-8F89BDC8E934}" type="datetimeFigureOut">
              <a:rPr lang="en-US" smtClean="0"/>
              <a:t>31-May-21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377-5A3E-4DD5-81EE-D195EA21F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91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7B04-FE9F-4007-B20B-8F89BDC8E934}" type="datetimeFigureOut">
              <a:rPr lang="en-US" smtClean="0"/>
              <a:t>31-May-21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377-5A3E-4DD5-81EE-D195EA21F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68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7B04-FE9F-4007-B20B-8F89BDC8E934}" type="datetimeFigureOut">
              <a:rPr lang="en-US" smtClean="0"/>
              <a:t>31-May-21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377-5A3E-4DD5-81EE-D195EA21F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43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7B04-FE9F-4007-B20B-8F89BDC8E934}" type="datetimeFigureOut">
              <a:rPr lang="en-US" smtClean="0"/>
              <a:t>31-May-21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377-5A3E-4DD5-81EE-D195EA21F65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7669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7B04-FE9F-4007-B20B-8F89BDC8E934}" type="datetimeFigureOut">
              <a:rPr lang="en-US" smtClean="0"/>
              <a:t>31-May-21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377-5A3E-4DD5-81EE-D195EA21F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34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7B04-FE9F-4007-B20B-8F89BDC8E934}" type="datetimeFigureOut">
              <a:rPr lang="en-US" smtClean="0"/>
              <a:t>31-May-21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377-5A3E-4DD5-81EE-D195EA21F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94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7B04-FE9F-4007-B20B-8F89BDC8E934}" type="datetimeFigureOut">
              <a:rPr lang="en-US" smtClean="0"/>
              <a:t>31-May-21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377-5A3E-4DD5-81EE-D195EA21F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79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7B04-FE9F-4007-B20B-8F89BDC8E934}" type="datetimeFigureOut">
              <a:rPr lang="en-US" smtClean="0"/>
              <a:t>31-May-21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377-5A3E-4DD5-81EE-D195EA21F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58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7B04-FE9F-4007-B20B-8F89BDC8E934}" type="datetimeFigureOut">
              <a:rPr lang="en-US" smtClean="0"/>
              <a:t>31-May-21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377-5A3E-4DD5-81EE-D195EA21F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51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7B04-FE9F-4007-B20B-8F89BDC8E934}" type="datetimeFigureOut">
              <a:rPr lang="en-US" smtClean="0"/>
              <a:t>31-May-21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377-5A3E-4DD5-81EE-D195EA21F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23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7B04-FE9F-4007-B20B-8F89BDC8E934}" type="datetimeFigureOut">
              <a:rPr lang="en-US" smtClean="0"/>
              <a:t>31-May-21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377-5A3E-4DD5-81EE-D195EA21F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0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7B04-FE9F-4007-B20B-8F89BDC8E934}" type="datetimeFigureOut">
              <a:rPr lang="en-US" smtClean="0"/>
              <a:t>31-May-21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377-5A3E-4DD5-81EE-D195EA21F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3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7B04-FE9F-4007-B20B-8F89BDC8E934}" type="datetimeFigureOut">
              <a:rPr lang="en-US" smtClean="0"/>
              <a:t>31-May-21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377-5A3E-4DD5-81EE-D195EA21F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6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7B04-FE9F-4007-B20B-8F89BDC8E934}" type="datetimeFigureOut">
              <a:rPr lang="en-US" smtClean="0"/>
              <a:t>31-May-21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377-5A3E-4DD5-81EE-D195EA21F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8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7B04-FE9F-4007-B20B-8F89BDC8E934}" type="datetimeFigureOut">
              <a:rPr lang="en-US" smtClean="0"/>
              <a:t>31-May-21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377-5A3E-4DD5-81EE-D195EA21F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7B04-FE9F-4007-B20B-8F89BDC8E934}" type="datetimeFigureOut">
              <a:rPr lang="en-US" smtClean="0"/>
              <a:t>31-May-21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377-5A3E-4DD5-81EE-D195EA21F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2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7B04-FE9F-4007-B20B-8F89BDC8E934}" type="datetimeFigureOut">
              <a:rPr lang="en-US" smtClean="0"/>
              <a:t>31-May-21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4377-5A3E-4DD5-81EE-D195EA21F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8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53A7B04-FE9F-4007-B20B-8F89BDC8E934}" type="datetimeFigureOut">
              <a:rPr lang="en-US" smtClean="0"/>
              <a:t>31-May-21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22C4377-5A3E-4DD5-81EE-D195EA21F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5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91527-49BE-4F48-8655-3FFA6E68DE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Let‘s Recap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643EA8-DEA1-4850-9F60-91EB995F48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What do these pictures Remind you of?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817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04DB1CC-127C-4835-B692-2C39CC631D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-8"/>
          <a:stretch/>
        </p:blipFill>
        <p:spPr>
          <a:xfrm>
            <a:off x="975139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B2020E-8758-4F9C-BA1F-FAADA5FEF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71" r="34529"/>
          <a:stretch/>
        </p:blipFill>
        <p:spPr>
          <a:xfrm>
            <a:off x="3585647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0" name="Picture 9" descr="A picture containing colorful, flower, colors, decorated&#10;&#10;Description automatically generated">
            <a:extLst>
              <a:ext uri="{FF2B5EF4-FFF2-40B4-BE49-F238E27FC236}">
                <a16:creationId xmlns:a16="http://schemas.microsoft.com/office/drawing/2014/main" id="{81A6328F-5D75-4620-80B5-39B876E6B6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r="18041" b="2"/>
          <a:stretch/>
        </p:blipFill>
        <p:spPr>
          <a:xfrm>
            <a:off x="6196155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9B4CF7-634B-42B5-909F-6A94694EA0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8" b="-8"/>
          <a:stretch/>
        </p:blipFill>
        <p:spPr>
          <a:xfrm>
            <a:off x="8806663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55569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CEC2A4DD-F48C-44B5-9ECA-FBC25E6B5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006" y="804333"/>
            <a:ext cx="6977920" cy="4948285"/>
          </a:xfrm>
          <a:prstGeom prst="roundRect">
            <a:avLst>
              <a:gd name="adj" fmla="val 5301"/>
            </a:avLst>
          </a:prstGeom>
          <a:ln w="1905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29567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740BDF-DA55-4E21-BF9F-66135ABE7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684953"/>
            <a:ext cx="3517119" cy="3481947"/>
          </a:xfrm>
          <a:prstGeom prst="rect">
            <a:avLst/>
          </a:prstGeom>
        </p:spPr>
      </p:pic>
      <p:cxnSp>
        <p:nvCxnSpPr>
          <p:cNvPr id="42" name="Straight Connector 24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17D9BA8-6F30-45FC-A1D9-64D0E18D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76" y="2643289"/>
            <a:ext cx="3537345" cy="1565276"/>
          </a:xfrm>
          <a:prstGeom prst="rect">
            <a:avLst/>
          </a:prstGeom>
        </p:spPr>
      </p:pic>
      <p:cxnSp>
        <p:nvCxnSpPr>
          <p:cNvPr id="43" name="Straight Connector 26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A34727B-7684-43E2-B4C0-DB9B73AE6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336" y="2164161"/>
            <a:ext cx="3517120" cy="252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05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DDE267B-E820-4910-868D-BA40CFB93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3E25D7-C2F8-445D-AA42-C1163028D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E9F854-E8B7-474A-8B5F-FFC70E3B3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924" y="683555"/>
            <a:ext cx="3330146" cy="470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38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C194A1-43CD-478A-8BD8-C6F0250DF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428" y="804333"/>
            <a:ext cx="4107076" cy="4948285"/>
          </a:xfrm>
          <a:prstGeom prst="roundRect">
            <a:avLst>
              <a:gd name="adj" fmla="val 5301"/>
            </a:avLst>
          </a:prstGeom>
          <a:ln w="1905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74271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08C663C-7C91-4181-82C3-EDD878BA1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110" y="804333"/>
            <a:ext cx="6597713" cy="4948285"/>
          </a:xfrm>
          <a:prstGeom prst="roundRect">
            <a:avLst>
              <a:gd name="adj" fmla="val 5301"/>
            </a:avLst>
          </a:prstGeom>
          <a:ln w="1905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48561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B62DB0-5923-41D5-B023-858992EBB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" r="2" b="2"/>
          <a:stretch/>
        </p:blipFill>
        <p:spPr>
          <a:xfrm>
            <a:off x="1148364" y="804333"/>
            <a:ext cx="4755540" cy="507894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1DC1EB-3BD8-4AD6-A4D2-57BD0FDB64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104"/>
          <a:stretch/>
        </p:blipFill>
        <p:spPr>
          <a:xfrm>
            <a:off x="6288097" y="804332"/>
            <a:ext cx="4754880" cy="5074920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09560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4D5376-C85A-42CB-A7DE-E3AD56B184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64" r="14397"/>
          <a:stretch/>
        </p:blipFill>
        <p:spPr>
          <a:xfrm>
            <a:off x="1148364" y="804333"/>
            <a:ext cx="4755540" cy="507894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AF06C056-E1EC-48A0-8BE4-C3BF38993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" r="24100" b="-1"/>
          <a:stretch/>
        </p:blipFill>
        <p:spPr>
          <a:xfrm>
            <a:off x="6288097" y="804332"/>
            <a:ext cx="4754880" cy="5074920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29417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B0948AC-0331-4502-9E8B-805F06750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C45998A-3009-418B-A277-DB016705C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8F345FFF-5F0F-450A-AFDE-5EE25F24D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4597" y="643467"/>
            <a:ext cx="10742806" cy="5564129"/>
          </a:xfrm>
          <a:prstGeom prst="roundRect">
            <a:avLst>
              <a:gd name="adj" fmla="val 444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endParaRPr lang="en-US" sz="3200" cap="al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A picture containing sandglass&#10;&#10;Description automatically generated">
            <a:extLst>
              <a:ext uri="{FF2B5EF4-FFF2-40B4-BE49-F238E27FC236}">
                <a16:creationId xmlns:a16="http://schemas.microsoft.com/office/drawing/2014/main" id="{DB004096-C767-41E2-BC82-FFAA630610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8" b="24035"/>
          <a:stretch/>
        </p:blipFill>
        <p:spPr>
          <a:xfrm>
            <a:off x="1113852" y="1054249"/>
            <a:ext cx="4901713" cy="4676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50F064-962B-4C22-817E-04364C57EF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9640"/>
          <a:stretch/>
        </p:blipFill>
        <p:spPr>
          <a:xfrm>
            <a:off x="6176433" y="1054249"/>
            <a:ext cx="4898684" cy="46765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67AADF-A737-4B5E-AE0E-9731126BA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43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903F35F-971C-455E-A8E1-D6B34D9EC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62AE0B-31FB-41D5-A233-3C6DCDF2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0F0EDD-0C18-4DC7-A0B1-4EF2CE9EF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067"/>
            <a:ext cx="0" cy="421075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68B0F09-11D3-4926-9C85-335192D43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239" y="2147220"/>
            <a:ext cx="3545894" cy="2554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8D1E9A-028E-4E84-81DC-A5E70DAD2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866" y="2192353"/>
            <a:ext cx="3545894" cy="247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30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6B9E4F-CAD3-4A5A-B265-47BABAFF5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396" y="804333"/>
            <a:ext cx="5737141" cy="4948285"/>
          </a:xfrm>
          <a:prstGeom prst="roundRect">
            <a:avLst>
              <a:gd name="adj" fmla="val 5301"/>
            </a:avLst>
          </a:prstGeom>
          <a:ln w="1905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15619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E14AE92-8479-4004-BAD5-49502E3EA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FE9F282-3FA1-484E-AF39-0C8C10F74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4E1727D7-C4C0-42F3-94D0-69379A21E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4597" y="643467"/>
            <a:ext cx="10742806" cy="5564129"/>
          </a:xfrm>
          <a:prstGeom prst="roundRect">
            <a:avLst>
              <a:gd name="adj" fmla="val 444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endParaRPr lang="en-US" sz="3200" cap="al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BD7C20-C5E7-44C8-8245-77B136869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52" y="1762689"/>
            <a:ext cx="4901713" cy="32596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2485F8-70B8-45E1-AB82-AA20553D9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433" y="1763697"/>
            <a:ext cx="4898684" cy="3257624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B5DF69-9834-4AA8-A8AB-B8A1E08F0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79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grass&#10;&#10;Description automatically generated with low confidence">
            <a:extLst>
              <a:ext uri="{FF2B5EF4-FFF2-40B4-BE49-F238E27FC236}">
                <a16:creationId xmlns:a16="http://schemas.microsoft.com/office/drawing/2014/main" id="{2EC186CF-C7CF-419E-9DC0-636C5F4DF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339" y="804333"/>
            <a:ext cx="7917255" cy="4948285"/>
          </a:xfrm>
          <a:prstGeom prst="roundRect">
            <a:avLst>
              <a:gd name="adj" fmla="val 5301"/>
            </a:avLst>
          </a:prstGeom>
          <a:ln w="1905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14578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drawing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7D5A032-DEA9-4DF0-BC84-260161D21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808" y="804333"/>
            <a:ext cx="3414317" cy="4948285"/>
          </a:xfrm>
          <a:prstGeom prst="roundRect">
            <a:avLst>
              <a:gd name="adj" fmla="val 5301"/>
            </a:avLst>
          </a:prstGeom>
          <a:ln w="1905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38654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346A5B-0BE4-481F-9048-B6D3BBC8C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" b="-2"/>
          <a:stretch/>
        </p:blipFill>
        <p:spPr>
          <a:xfrm>
            <a:off x="3793813" y="74434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931AE7-62F7-4CDC-AF52-AAC425F9D2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2" b="-5"/>
          <a:stretch/>
        </p:blipFill>
        <p:spPr>
          <a:xfrm>
            <a:off x="1319706" y="175769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3" name="Picture 2" descr="A close-up of a light bulb&#10;&#10;Description automatically generated with low confidence">
            <a:extLst>
              <a:ext uri="{FF2B5EF4-FFF2-40B4-BE49-F238E27FC236}">
                <a16:creationId xmlns:a16="http://schemas.microsoft.com/office/drawing/2014/main" id="{177F58DD-8C3D-4708-AC33-6092262EB4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04" r="5450" b="2"/>
          <a:stretch/>
        </p:blipFill>
        <p:spPr>
          <a:xfrm>
            <a:off x="8297994" y="175769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0456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0948AC-0331-4502-9E8B-805F06750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C45998A-3009-418B-A277-DB016705C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F345FFF-5F0F-450A-AFDE-5EE25F24D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4597" y="643467"/>
            <a:ext cx="10742806" cy="5564129"/>
          </a:xfrm>
          <a:prstGeom prst="roundRect">
            <a:avLst>
              <a:gd name="adj" fmla="val 444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endParaRPr lang="en-US" sz="3200" cap="al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087A6A-6D24-4B0D-8D05-7C122C7295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02" r="4333"/>
          <a:stretch/>
        </p:blipFill>
        <p:spPr>
          <a:xfrm>
            <a:off x="1113852" y="1054249"/>
            <a:ext cx="4901713" cy="467652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B9C309-83F0-4479-8076-290AA8CA22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34"/>
          <a:stretch/>
        </p:blipFill>
        <p:spPr>
          <a:xfrm>
            <a:off x="6176433" y="1054249"/>
            <a:ext cx="4898684" cy="4676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67AADF-A737-4B5E-AE0E-9731126BA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62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2BEC9E-B3FA-4C08-A8ED-969068D3C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33" r="13343" b="-3"/>
          <a:stretch/>
        </p:blipFill>
        <p:spPr>
          <a:xfrm>
            <a:off x="3793813" y="74434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E04D42-2F21-4F6B-8807-9B9C8A6B90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" r="5110" b="-5"/>
          <a:stretch/>
        </p:blipFill>
        <p:spPr>
          <a:xfrm>
            <a:off x="1319706" y="175769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E1E060-6ED3-4130-90D7-24B1EAFC4A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" r="10973" b="-5"/>
          <a:stretch/>
        </p:blipFill>
        <p:spPr>
          <a:xfrm>
            <a:off x="8297994" y="175769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0366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366CC-163D-4AC7-8CC2-F71AAD179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958" y="804333"/>
            <a:ext cx="6554017" cy="4948285"/>
          </a:xfrm>
          <a:prstGeom prst="roundRect">
            <a:avLst>
              <a:gd name="adj" fmla="val 5301"/>
            </a:avLst>
          </a:prstGeom>
          <a:ln w="1905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51738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880A8E-7E5B-4F3F-9D10-139D34B6ED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4027"/>
          <a:stretch/>
        </p:blipFill>
        <p:spPr>
          <a:xfrm>
            <a:off x="1148364" y="804333"/>
            <a:ext cx="4755540" cy="507894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921D1C-A8D9-4925-AAEA-EBFA80563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17" r="-1" b="5254"/>
          <a:stretch/>
        </p:blipFill>
        <p:spPr>
          <a:xfrm>
            <a:off x="6288097" y="804332"/>
            <a:ext cx="4754880" cy="5074920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16581537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50</TotalTime>
  <Words>12</Words>
  <Application>Microsoft Office PowerPoint</Application>
  <PresentationFormat>Widescreen</PresentationFormat>
  <Paragraphs>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Tw Cen MT</vt:lpstr>
      <vt:lpstr>Droplet</vt:lpstr>
      <vt:lpstr>Let‘s Recap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Let‘s Recap</dc:title>
  <dc:creator>LP</dc:creator>
  <cp:lastModifiedBy>LP</cp:lastModifiedBy>
  <cp:revision>6</cp:revision>
  <dcterms:created xsi:type="dcterms:W3CDTF">2021-05-31T11:11:32Z</dcterms:created>
  <dcterms:modified xsi:type="dcterms:W3CDTF">2021-05-31T12:02:15Z</dcterms:modified>
</cp:coreProperties>
</file>