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E737-0E71-4F55-8C88-9B02C060A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5DB21-A16E-42A2-B2B0-5D73823F2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0E6AE-B37F-45BC-8023-79DC7747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9E757-D92F-4597-9071-4B20BDCB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E5933-5108-4837-BA80-BEFB2840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7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F934-1474-45B8-AD0E-7F9DB228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E2FAB-71C7-43D4-AFB5-94EF2BA8C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6ABCF-6F63-4C6F-A56C-2E0A34371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D2CC-F8BF-4796-BD2D-8A745CAF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789FB-12B7-4214-90A7-F69845DB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6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D5A54-B20D-4608-AC6C-74408393C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4107E-9E4E-4A2D-BD32-E1D565751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21BB-BF73-48CF-8FA3-9E1686F06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1D004-7E98-43CB-B4E5-1ECF0C04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12BF6-C33B-4F2F-933B-23140725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7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43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074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06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797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34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071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99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120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740C-35B7-4CB7-8B63-8B8D9280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2C09-8150-41B8-89E9-0E1583EDE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87FC0-CDEA-406E-8F34-6628DEF7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F858-F3BA-44D2-AB2B-267F2573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2AD9-6319-4C9A-B87D-A335E759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9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672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70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5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0DC7C-A1EA-4785-A79A-48977F30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CB6D-05BF-42BA-BFE2-38BAA7DBE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6D286-0CA4-456C-84A0-310F2C7F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AC40-52AB-4FFB-8A29-5C82B06F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665BC-579D-4EF0-BF74-A154776A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F6F43-040B-4EB6-8A4F-D5340438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E0B1C-BAD7-46F7-A089-4CA17CD8E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29CF7-7D1A-4CAF-B7B5-C7B9C76F5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1F618-C630-4A9A-AEB0-3DEA3631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296BF-004B-4FC4-BF6D-1E8F3BB9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571A6-1FFE-4696-A86D-71812880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5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9B2A-6771-4CD8-A61B-13425547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7DDD0-95A7-4D45-9DAB-018151859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8FFF4-2585-4828-877E-6823AB11D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367BB8-98B1-46B8-91FD-A79B858EA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123B23-3D26-44A0-B015-6545E0276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0F227-1886-4C20-810B-323D5E6B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181F0-E679-4BDF-A8C2-ED2E2D5F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D219A-5E52-4F45-98AE-1CD773E1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8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760A-C4BB-4D11-95C3-0187FAFE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53154-C5CB-4883-A9D5-89A3110F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BD822-BD8C-4187-A382-391B2E7F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A6469-645A-4B34-8DA1-C63A6753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9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3055D-7712-4E13-9B86-2C09661B5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892EF-4AB1-4C91-A9E3-45260557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F2C1E-AC3B-4B92-8AEA-FE36AD8D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6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7C71-2A38-4B76-A247-48F75B0A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1C00D-6B94-44E9-8AC3-73037F6BF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EC442-89F6-4A59-B3C0-9213CD1A2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C7199-9EDD-4227-A1C6-7D93D96B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BC99-8C66-49ED-AAFF-CCFFC125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A67FF-A5D3-4260-879E-F70BB9E5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92559-7EE7-4404-8E46-B870B103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2DE55B-DE5D-4C5A-8BA4-6DDF00A1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DAD18-A05B-4812-AD39-F040FD1CA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B298E-EC99-4CEE-BCEC-AE0104AB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C9968-9F3D-4CA9-8F69-BB29E53C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8CFDE-A10E-4988-98F2-0CD2DA20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0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277C0-0279-4725-8722-5C9471CF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520FC-47CA-4415-8531-171825059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FB2F7-25BE-465C-B64A-332FA2335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E52C-1EB5-4933-A2AB-5EA82B6E3CB2}" type="datetimeFigureOut">
              <a:rPr lang="en-US" smtClean="0"/>
              <a:t>22-Mar-21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85B76-D5E6-4CA5-93DE-AA00047CC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B70D-4EDE-4F51-9363-45B0862B7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A6784-7FF4-4DAF-B651-40A11BBBC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24A5EA-3D9A-4716-BD0D-90D4A8E979AE}" type="datetimeFigureOut">
              <a:rPr lang="fr-FR" smtClean="0"/>
              <a:t>22/03/2021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A1C02E4-8068-4771-BDBC-4ACA236B0F07}" type="slidenum">
              <a:rPr lang="fr-FR" smtClean="0"/>
              <a:t>‹#›</a:t>
            </a:fld>
            <a:endParaRPr lang="fr-F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51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ep.at/?page_id=247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B3CE-E4D4-425C-B2CC-E2BFCCCD4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D340C-E5ED-46E9-AA68-DC061601C2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14EED4-E7C1-4CB7-9980-890BE35DD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25" y="836712"/>
            <a:ext cx="2519351" cy="5410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Conceptualization</a:t>
            </a: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--</a:t>
            </a:r>
            <a:r>
              <a:rPr lang="fr-F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Proceduralization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400" dirty="0" err="1"/>
              <a:t>Manner</a:t>
            </a:r>
            <a:r>
              <a:rPr lang="fr-FR" sz="2400" dirty="0"/>
              <a:t> Mimes</a:t>
            </a:r>
          </a:p>
          <a:p>
            <a:endParaRPr lang="fr-FR" sz="2400" dirty="0"/>
          </a:p>
        </p:txBody>
      </p:sp>
      <p:pic>
        <p:nvPicPr>
          <p:cNvPr id="2253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88" y="2170831"/>
            <a:ext cx="4854501" cy="36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13" y="1391295"/>
            <a:ext cx="8540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1114004"/>
            <a:ext cx="8540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CA8B9-5251-4D5F-AEDA-87347950981B}"/>
              </a:ext>
            </a:extLst>
          </p:cNvPr>
          <p:cNvSpPr txBox="1"/>
          <p:nvPr/>
        </p:nvSpPr>
        <p:spPr>
          <a:xfrm>
            <a:off x="4868463" y="2431172"/>
            <a:ext cx="165134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white"/>
                </a:solidFill>
                <a:latin typeface="Georgia"/>
              </a:rPr>
              <a:t>Simon</a:t>
            </a:r>
          </a:p>
          <a:p>
            <a:r>
              <a:rPr lang="de-AT" dirty="0">
                <a:solidFill>
                  <a:prstClr val="white"/>
                </a:solidFill>
                <a:latin typeface="Georgia"/>
              </a:rPr>
              <a:t>Hertz</a:t>
            </a:r>
          </a:p>
          <a:p>
            <a:endParaRPr lang="de-AT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29599-C34B-497E-8030-02C493D618CA}"/>
              </a:ext>
            </a:extLst>
          </p:cNvPr>
          <p:cNvSpPr txBox="1"/>
          <p:nvPr/>
        </p:nvSpPr>
        <p:spPr>
          <a:xfrm>
            <a:off x="5139266" y="2546980"/>
            <a:ext cx="165134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dirty="0">
                <a:solidFill>
                  <a:prstClr val="white"/>
                </a:solidFill>
                <a:latin typeface="Georgia"/>
              </a:rPr>
              <a:t>smokes heavily</a:t>
            </a:r>
          </a:p>
          <a:p>
            <a:endParaRPr lang="de-AT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3D13A6-50DC-4A80-9DF9-1A1D227FA212}"/>
              </a:ext>
            </a:extLst>
          </p:cNvPr>
          <p:cNvSpPr/>
          <p:nvPr/>
        </p:nvSpPr>
        <p:spPr>
          <a:xfrm>
            <a:off x="5172850" y="2560189"/>
            <a:ext cx="1584176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Robert</a:t>
            </a:r>
          </a:p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Quinn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9F31E-368A-4DC8-B51F-F31B6E358324}"/>
              </a:ext>
            </a:extLst>
          </p:cNvPr>
          <p:cNvSpPr/>
          <p:nvPr/>
        </p:nvSpPr>
        <p:spPr>
          <a:xfrm>
            <a:off x="5806167" y="2650558"/>
            <a:ext cx="151216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prstClr val="white"/>
                </a:solidFill>
                <a:latin typeface="Georgia"/>
              </a:rPr>
              <a:t>reads quickly</a:t>
            </a: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0FAD1F-8BF1-4D7E-873F-183C38DDD210}"/>
              </a:ext>
            </a:extLst>
          </p:cNvPr>
          <p:cNvSpPr/>
          <p:nvPr/>
        </p:nvSpPr>
        <p:spPr>
          <a:xfrm>
            <a:off x="5845347" y="2693237"/>
            <a:ext cx="1651344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Wilma Park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CFFFE-8266-4BB3-ABFA-AA8A5AB17F55}"/>
              </a:ext>
            </a:extLst>
          </p:cNvPr>
          <p:cNvSpPr/>
          <p:nvPr/>
        </p:nvSpPr>
        <p:spPr>
          <a:xfrm>
            <a:off x="6296755" y="2700469"/>
            <a:ext cx="1579336" cy="1080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waits patiently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BB030-35D7-4C5E-BFAF-6E638B245667}"/>
              </a:ext>
            </a:extLst>
          </p:cNvPr>
          <p:cNvSpPr/>
          <p:nvPr/>
        </p:nvSpPr>
        <p:spPr>
          <a:xfrm>
            <a:off x="6368034" y="2713386"/>
            <a:ext cx="1651344" cy="11505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Sebastian</a:t>
            </a:r>
          </a:p>
          <a:p>
            <a:pPr algn="ctr"/>
            <a:r>
              <a:rPr lang="de-AT" dirty="0"/>
              <a:t>Summers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066E7-3A9F-4C29-90FE-C76208F8104C}"/>
              </a:ext>
            </a:extLst>
          </p:cNvPr>
          <p:cNvSpPr/>
          <p:nvPr/>
        </p:nvSpPr>
        <p:spPr>
          <a:xfrm>
            <a:off x="6847475" y="2726303"/>
            <a:ext cx="1734760" cy="11505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sits</a:t>
            </a:r>
          </a:p>
          <a:p>
            <a:pPr algn="ctr"/>
            <a:r>
              <a:rPr lang="de-AT" dirty="0"/>
              <a:t>stiffly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D08C0-86B0-4E42-831D-0CC16FD8AAD5}"/>
              </a:ext>
            </a:extLst>
          </p:cNvPr>
          <p:cNvSpPr/>
          <p:nvPr/>
        </p:nvSpPr>
        <p:spPr>
          <a:xfrm>
            <a:off x="6971215" y="2778003"/>
            <a:ext cx="1632223" cy="10970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Yasmin</a:t>
            </a:r>
          </a:p>
          <a:p>
            <a:pPr algn="ctr"/>
            <a:r>
              <a:rPr lang="de-AT" dirty="0"/>
              <a:t>Little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B822D4-7B27-4297-9E53-18EBCF4955F0}"/>
              </a:ext>
            </a:extLst>
          </p:cNvPr>
          <p:cNvSpPr/>
          <p:nvPr/>
        </p:nvSpPr>
        <p:spPr>
          <a:xfrm>
            <a:off x="7677222" y="2779233"/>
            <a:ext cx="1560215" cy="11505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yawn lazily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v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Wingdings</vt:lpstr>
      <vt:lpstr>Wingdings 2</vt:lpstr>
      <vt:lpstr>Office Theme</vt:lpstr>
      <vt:lpstr>Civic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</dc:creator>
  <cp:lastModifiedBy>LP</cp:lastModifiedBy>
  <cp:revision>2</cp:revision>
  <dcterms:created xsi:type="dcterms:W3CDTF">2021-03-22T09:07:16Z</dcterms:created>
  <dcterms:modified xsi:type="dcterms:W3CDTF">2021-03-22T09:11:19Z</dcterms:modified>
</cp:coreProperties>
</file>