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58" r:id="rId5"/>
    <p:sldId id="264" r:id="rId6"/>
    <p:sldId id="265" r:id="rId7"/>
    <p:sldId id="268" r:id="rId8"/>
    <p:sldId id="269" r:id="rId9"/>
    <p:sldId id="266" r:id="rId10"/>
    <p:sldId id="267" r:id="rId11"/>
    <p:sldId id="260" r:id="rId12"/>
    <p:sldId id="261" r:id="rId13"/>
    <p:sldId id="262" r:id="rId14"/>
    <p:sldId id="263" r:id="rId15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90" y="-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B1FB3-81F2-4463-8472-DAC44A56AE18}" type="datetimeFigureOut">
              <a:rPr lang="de-AT" smtClean="0"/>
              <a:t>22.09.2012</a:t>
            </a:fld>
            <a:endParaRPr lang="de-AT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17D87F5-3307-43B1-95B8-26E377D351F1}" type="slidenum">
              <a:rPr lang="de-AT" smtClean="0"/>
              <a:t>‹#›</a:t>
            </a:fld>
            <a:endParaRPr lang="de-AT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B1FB3-81F2-4463-8472-DAC44A56AE18}" type="datetimeFigureOut">
              <a:rPr lang="de-AT" smtClean="0"/>
              <a:t>22.09.2012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D87F5-3307-43B1-95B8-26E377D351F1}" type="slidenum">
              <a:rPr lang="de-AT" smtClean="0"/>
              <a:t>‹#›</a:t>
            </a:fld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17D87F5-3307-43B1-95B8-26E377D351F1}" type="slidenum">
              <a:rPr lang="de-AT" smtClean="0"/>
              <a:t>‹#›</a:t>
            </a:fld>
            <a:endParaRPr lang="de-A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B1FB3-81F2-4463-8472-DAC44A56AE18}" type="datetimeFigureOut">
              <a:rPr lang="de-AT" smtClean="0"/>
              <a:t>22.09.2012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B1FB3-81F2-4463-8472-DAC44A56AE18}" type="datetimeFigureOut">
              <a:rPr lang="de-AT" smtClean="0"/>
              <a:t>22.09.2012</a:t>
            </a:fld>
            <a:endParaRPr lang="de-A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17D87F5-3307-43B1-95B8-26E377D351F1}" type="slidenum">
              <a:rPr lang="de-AT" smtClean="0"/>
              <a:t>‹#›</a:t>
            </a:fld>
            <a:endParaRPr lang="de-AT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B1FB3-81F2-4463-8472-DAC44A56AE18}" type="datetimeFigureOut">
              <a:rPr lang="de-AT" smtClean="0"/>
              <a:t>22.09.2012</a:t>
            </a:fld>
            <a:endParaRPr lang="de-AT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17D87F5-3307-43B1-95B8-26E377D351F1}" type="slidenum">
              <a:rPr lang="de-AT" smtClean="0"/>
              <a:t>‹#›</a:t>
            </a:fld>
            <a:endParaRPr lang="de-A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A6B1FB3-81F2-4463-8472-DAC44A56AE18}" type="datetimeFigureOut">
              <a:rPr lang="de-AT" smtClean="0"/>
              <a:t>22.09.2012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7D87F5-3307-43B1-95B8-26E377D351F1}" type="slidenum">
              <a:rPr lang="de-AT" smtClean="0"/>
              <a:t>‹#›</a:t>
            </a:fld>
            <a:endParaRPr lang="de-AT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B1FB3-81F2-4463-8472-DAC44A56AE18}" type="datetimeFigureOut">
              <a:rPr lang="de-AT" smtClean="0"/>
              <a:t>22.09.2012</a:t>
            </a:fld>
            <a:endParaRPr lang="de-A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de-AT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17D87F5-3307-43B1-95B8-26E377D351F1}" type="slidenum">
              <a:rPr lang="de-AT" smtClean="0"/>
              <a:t>‹#›</a:t>
            </a:fld>
            <a:endParaRPr lang="de-AT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B1FB3-81F2-4463-8472-DAC44A56AE18}" type="datetimeFigureOut">
              <a:rPr lang="de-AT" smtClean="0"/>
              <a:t>22.09.2012</a:t>
            </a:fld>
            <a:endParaRPr lang="de-A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17D87F5-3307-43B1-95B8-26E377D351F1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B1FB3-81F2-4463-8472-DAC44A56AE18}" type="datetimeFigureOut">
              <a:rPr lang="de-AT" smtClean="0"/>
              <a:t>22.09.2012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17D87F5-3307-43B1-95B8-26E377D351F1}" type="slidenum">
              <a:rPr lang="de-AT" smtClean="0"/>
              <a:t>‹#›</a:t>
            </a:fld>
            <a:endParaRPr lang="de-A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17D87F5-3307-43B1-95B8-26E377D351F1}" type="slidenum">
              <a:rPr lang="de-AT" smtClean="0"/>
              <a:t>‹#›</a:t>
            </a:fld>
            <a:endParaRPr lang="de-AT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6B1FB3-81F2-4463-8472-DAC44A56AE18}" type="datetimeFigureOut">
              <a:rPr lang="de-AT" smtClean="0"/>
              <a:t>22.09.2012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de-AT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17D87F5-3307-43B1-95B8-26E377D351F1}" type="slidenum">
              <a:rPr lang="de-AT" smtClean="0"/>
              <a:t>‹#›</a:t>
            </a:fld>
            <a:endParaRPr lang="de-AT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A6B1FB3-81F2-4463-8472-DAC44A56AE18}" type="datetimeFigureOut">
              <a:rPr lang="de-AT" smtClean="0"/>
              <a:t>22.09.2012</a:t>
            </a:fld>
            <a:endParaRPr lang="de-A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de-A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A6B1FB3-81F2-4463-8472-DAC44A56AE18}" type="datetimeFigureOut">
              <a:rPr lang="de-AT" smtClean="0"/>
              <a:t>22.09.2012</a:t>
            </a:fld>
            <a:endParaRPr lang="de-A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de-AT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17D87F5-3307-43B1-95B8-26E377D351F1}" type="slidenum">
              <a:rPr lang="de-AT" smtClean="0"/>
              <a:t>‹#›</a:t>
            </a:fld>
            <a:endParaRPr lang="de-AT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de-AT" dirty="0" smtClean="0"/>
              <a:t>Fachdidaktisches Proseminar 2</a:t>
            </a:r>
          </a:p>
          <a:p>
            <a:r>
              <a:rPr lang="de-AT" dirty="0" smtClean="0"/>
              <a:t>Dr. Elisabeth Pölzleitner</a:t>
            </a:r>
          </a:p>
          <a:p>
            <a:endParaRPr lang="de-AT" dirty="0" smtClean="0"/>
          </a:p>
          <a:p>
            <a:endParaRPr lang="de-AT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AT" dirty="0" err="1" smtClean="0"/>
              <a:t>Communicative</a:t>
            </a:r>
            <a:r>
              <a:rPr lang="de-AT" dirty="0" smtClean="0"/>
              <a:t> </a:t>
            </a:r>
            <a:r>
              <a:rPr lang="de-AT" dirty="0" err="1" smtClean="0"/>
              <a:t>Grammar</a:t>
            </a:r>
            <a:endParaRPr lang="de-AT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8045" y="3501008"/>
            <a:ext cx="2952328" cy="28083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1853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50894595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1508776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24839205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14074745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64730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err="1" smtClean="0"/>
              <a:t>Why</a:t>
            </a:r>
            <a:r>
              <a:rPr lang="de-AT" dirty="0" smtClean="0"/>
              <a:t> do </a:t>
            </a:r>
            <a:r>
              <a:rPr lang="de-AT" dirty="0" err="1" smtClean="0"/>
              <a:t>pupils</a:t>
            </a:r>
            <a:r>
              <a:rPr lang="de-AT" dirty="0" smtClean="0"/>
              <a:t> </a:t>
            </a:r>
            <a:r>
              <a:rPr lang="de-AT" dirty="0" err="1" smtClean="0"/>
              <a:t>learn</a:t>
            </a:r>
            <a:r>
              <a:rPr lang="de-AT" dirty="0" smtClean="0"/>
              <a:t> </a:t>
            </a:r>
            <a:r>
              <a:rPr lang="de-AT" dirty="0" err="1" smtClean="0"/>
              <a:t>grammar</a:t>
            </a:r>
            <a:r>
              <a:rPr lang="de-AT" dirty="0" smtClean="0"/>
              <a:t>?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be</a:t>
            </a:r>
            <a:r>
              <a:rPr lang="de-AT" dirty="0" smtClean="0"/>
              <a:t> </a:t>
            </a:r>
            <a:r>
              <a:rPr lang="de-AT" dirty="0" err="1" smtClean="0"/>
              <a:t>able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b="1" dirty="0" smtClean="0"/>
              <a:t>express </a:t>
            </a:r>
            <a:r>
              <a:rPr lang="de-AT" b="1" dirty="0" err="1" smtClean="0"/>
              <a:t>your</a:t>
            </a:r>
            <a:r>
              <a:rPr lang="de-AT" b="1" dirty="0" smtClean="0"/>
              <a:t> </a:t>
            </a:r>
            <a:r>
              <a:rPr lang="de-AT" b="1" dirty="0" err="1" smtClean="0"/>
              <a:t>own</a:t>
            </a:r>
            <a:r>
              <a:rPr lang="de-AT" b="1" dirty="0" smtClean="0"/>
              <a:t> </a:t>
            </a:r>
            <a:r>
              <a:rPr lang="de-AT" b="1" dirty="0" err="1" smtClean="0"/>
              <a:t>ideas</a:t>
            </a:r>
            <a:r>
              <a:rPr lang="de-AT" b="1" dirty="0" smtClean="0"/>
              <a:t> </a:t>
            </a:r>
          </a:p>
          <a:p>
            <a:r>
              <a:rPr lang="de-AT" dirty="0" smtClean="0"/>
              <a:t>in </a:t>
            </a:r>
            <a:r>
              <a:rPr lang="de-AT" b="1" dirty="0" smtClean="0"/>
              <a:t>real </a:t>
            </a:r>
            <a:r>
              <a:rPr lang="de-AT" b="1" dirty="0" err="1" smtClean="0"/>
              <a:t>situations</a:t>
            </a:r>
            <a:endParaRPr lang="de-AT" b="1" dirty="0" smtClean="0"/>
          </a:p>
          <a:p>
            <a:r>
              <a:rPr lang="de-AT" dirty="0" smtClean="0"/>
              <a:t>in </a:t>
            </a:r>
            <a:r>
              <a:rPr lang="de-AT" dirty="0" err="1" smtClean="0"/>
              <a:t>language</a:t>
            </a:r>
            <a:r>
              <a:rPr lang="de-AT" dirty="0" smtClean="0"/>
              <a:t> </a:t>
            </a:r>
            <a:r>
              <a:rPr lang="de-AT" dirty="0" err="1" smtClean="0"/>
              <a:t>that</a:t>
            </a:r>
            <a:r>
              <a:rPr lang="de-AT" dirty="0" smtClean="0"/>
              <a:t> </a:t>
            </a:r>
            <a:r>
              <a:rPr lang="de-AT" dirty="0" err="1" smtClean="0"/>
              <a:t>is</a:t>
            </a:r>
            <a:r>
              <a:rPr lang="de-AT" dirty="0" smtClean="0"/>
              <a:t> </a:t>
            </a:r>
            <a:r>
              <a:rPr lang="de-AT" dirty="0" err="1" smtClean="0"/>
              <a:t>as</a:t>
            </a:r>
            <a:r>
              <a:rPr lang="de-AT" dirty="0" smtClean="0"/>
              <a:t> </a:t>
            </a:r>
            <a:r>
              <a:rPr lang="de-AT" b="1" dirty="0" err="1" smtClean="0"/>
              <a:t>correct</a:t>
            </a:r>
            <a:r>
              <a:rPr lang="de-AT" dirty="0" smtClean="0"/>
              <a:t>,</a:t>
            </a:r>
          </a:p>
          <a:p>
            <a:r>
              <a:rPr lang="de-AT" b="1" dirty="0" err="1" smtClean="0"/>
              <a:t>meaningful</a:t>
            </a:r>
            <a:endParaRPr lang="de-AT" b="1" dirty="0" smtClean="0"/>
          </a:p>
          <a:p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b="1" dirty="0" err="1" smtClean="0"/>
              <a:t>appropriate</a:t>
            </a:r>
            <a:r>
              <a:rPr lang="de-AT" dirty="0"/>
              <a:t> </a:t>
            </a:r>
            <a:r>
              <a:rPr lang="de-AT" dirty="0" err="1" smtClean="0"/>
              <a:t>as</a:t>
            </a:r>
            <a:r>
              <a:rPr lang="de-AT" dirty="0" smtClean="0"/>
              <a:t> </a:t>
            </a:r>
            <a:r>
              <a:rPr lang="de-AT" dirty="0" err="1" smtClean="0"/>
              <a:t>possible</a:t>
            </a:r>
            <a:r>
              <a:rPr lang="de-AT" dirty="0" smtClean="0"/>
              <a:t>.</a:t>
            </a:r>
          </a:p>
          <a:p>
            <a:endParaRPr lang="de-AT" dirty="0"/>
          </a:p>
          <a:p>
            <a:r>
              <a:rPr lang="de-AT" dirty="0" err="1" smtClean="0"/>
              <a:t>It</a:t>
            </a:r>
            <a:r>
              <a:rPr lang="de-AT" dirty="0" smtClean="0"/>
              <a:t> </a:t>
            </a:r>
            <a:r>
              <a:rPr lang="de-AT" dirty="0" err="1" smtClean="0"/>
              <a:t>is</a:t>
            </a:r>
            <a:r>
              <a:rPr lang="de-AT" dirty="0" smtClean="0"/>
              <a:t>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teacher‘s</a:t>
            </a:r>
            <a:r>
              <a:rPr lang="de-AT" dirty="0" smtClean="0"/>
              <a:t> </a:t>
            </a:r>
            <a:r>
              <a:rPr lang="de-AT" dirty="0" err="1" smtClean="0"/>
              <a:t>task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b="1" dirty="0" err="1" smtClean="0"/>
              <a:t>facilitate</a:t>
            </a:r>
            <a:r>
              <a:rPr lang="de-AT" dirty="0" smtClean="0"/>
              <a:t> </a:t>
            </a:r>
            <a:r>
              <a:rPr lang="de-AT" dirty="0" err="1" smtClean="0"/>
              <a:t>this</a:t>
            </a:r>
            <a:r>
              <a:rPr lang="de-AT" dirty="0" smtClean="0"/>
              <a:t> </a:t>
            </a:r>
            <a:r>
              <a:rPr lang="de-AT" dirty="0" err="1" smtClean="0"/>
              <a:t>grammatical</a:t>
            </a:r>
            <a:r>
              <a:rPr lang="de-AT" dirty="0" smtClean="0"/>
              <a:t> </a:t>
            </a:r>
            <a:r>
              <a:rPr lang="de-AT" dirty="0" err="1" smtClean="0"/>
              <a:t>skill</a:t>
            </a:r>
            <a:r>
              <a:rPr lang="de-AT" dirty="0" smtClean="0"/>
              <a:t> </a:t>
            </a:r>
            <a:r>
              <a:rPr lang="de-AT" dirty="0" err="1" smtClean="0"/>
              <a:t>with</a:t>
            </a:r>
            <a:r>
              <a:rPr lang="de-AT" dirty="0" smtClean="0"/>
              <a:t> </a:t>
            </a:r>
            <a:r>
              <a:rPr lang="de-AT" b="1" dirty="0" err="1" smtClean="0"/>
              <a:t>maximum</a:t>
            </a:r>
            <a:r>
              <a:rPr lang="de-AT" b="1" dirty="0" smtClean="0"/>
              <a:t> </a:t>
            </a:r>
            <a:r>
              <a:rPr lang="de-AT" b="1" dirty="0" err="1" smtClean="0"/>
              <a:t>efficiency</a:t>
            </a:r>
            <a:endParaRPr lang="de-AT" b="1" dirty="0" smtClean="0"/>
          </a:p>
        </p:txBody>
      </p:sp>
    </p:spTree>
    <p:extLst>
      <p:ext uri="{BB962C8B-B14F-4D97-AF65-F5344CB8AC3E}">
        <p14:creationId xmlns:p14="http://schemas.microsoft.com/office/powerpoint/2010/main" val="10305695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Tasks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pedagogical</a:t>
            </a:r>
            <a:r>
              <a:rPr lang="de-AT" dirty="0" smtClean="0"/>
              <a:t> </a:t>
            </a:r>
            <a:r>
              <a:rPr lang="de-AT" dirty="0" err="1" smtClean="0"/>
              <a:t>grammar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b="1" dirty="0" err="1" smtClean="0"/>
              <a:t>Grammar</a:t>
            </a:r>
            <a:r>
              <a:rPr lang="de-AT" b="1" dirty="0" smtClean="0"/>
              <a:t> </a:t>
            </a:r>
            <a:r>
              <a:rPr lang="de-AT" b="1" dirty="0" err="1" smtClean="0"/>
              <a:t>rules</a:t>
            </a:r>
            <a:r>
              <a:rPr lang="de-AT" b="1" dirty="0" smtClean="0"/>
              <a:t>:</a:t>
            </a:r>
          </a:p>
          <a:p>
            <a:pPr marL="0" indent="0">
              <a:buNone/>
            </a:pPr>
            <a:endParaRPr lang="de-AT" dirty="0" smtClean="0"/>
          </a:p>
          <a:p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describe</a:t>
            </a:r>
            <a:r>
              <a:rPr lang="de-AT" dirty="0" smtClean="0"/>
              <a:t> </a:t>
            </a:r>
            <a:r>
              <a:rPr lang="de-AT" dirty="0" err="1"/>
              <a:t>grammar</a:t>
            </a:r>
            <a:r>
              <a:rPr lang="de-AT" dirty="0"/>
              <a:t> </a:t>
            </a:r>
            <a:r>
              <a:rPr lang="de-AT" dirty="0" err="1" smtClean="0"/>
              <a:t>based</a:t>
            </a:r>
            <a:r>
              <a:rPr lang="de-AT" dirty="0" smtClean="0"/>
              <a:t> on a </a:t>
            </a:r>
            <a:r>
              <a:rPr lang="de-AT" b="1" dirty="0" err="1" smtClean="0"/>
              <a:t>suitable</a:t>
            </a:r>
            <a:r>
              <a:rPr lang="de-AT" b="1" dirty="0" smtClean="0"/>
              <a:t> </a:t>
            </a:r>
            <a:r>
              <a:rPr lang="de-AT" b="1" dirty="0" err="1" smtClean="0"/>
              <a:t>theoretical</a:t>
            </a:r>
            <a:r>
              <a:rPr lang="de-AT" b="1" dirty="0" smtClean="0"/>
              <a:t> </a:t>
            </a:r>
            <a:r>
              <a:rPr lang="de-AT" b="1" dirty="0" err="1" smtClean="0"/>
              <a:t>model</a:t>
            </a:r>
            <a:r>
              <a:rPr lang="de-AT" b="1" dirty="0" smtClean="0"/>
              <a:t> </a:t>
            </a:r>
            <a:r>
              <a:rPr lang="de-AT" dirty="0" smtClean="0"/>
              <a:t>in </a:t>
            </a:r>
            <a:r>
              <a:rPr lang="de-AT" dirty="0" err="1" smtClean="0"/>
              <a:t>ways</a:t>
            </a:r>
            <a:r>
              <a:rPr lang="de-AT" dirty="0" smtClean="0"/>
              <a:t> </a:t>
            </a:r>
            <a:r>
              <a:rPr lang="de-AT" dirty="0" err="1" smtClean="0"/>
              <a:t>that</a:t>
            </a:r>
            <a:r>
              <a:rPr lang="de-AT" dirty="0" smtClean="0"/>
              <a:t> </a:t>
            </a:r>
            <a:r>
              <a:rPr lang="de-AT" dirty="0" err="1" smtClean="0"/>
              <a:t>are</a:t>
            </a:r>
            <a:r>
              <a:rPr lang="de-AT" dirty="0" smtClean="0"/>
              <a:t> </a:t>
            </a:r>
            <a:r>
              <a:rPr lang="de-AT" b="1" dirty="0" smtClean="0"/>
              <a:t>transparent</a:t>
            </a:r>
            <a:r>
              <a:rPr lang="de-AT" dirty="0" smtClean="0"/>
              <a:t> </a:t>
            </a:r>
            <a:r>
              <a:rPr lang="de-AT" dirty="0" err="1" smtClean="0"/>
              <a:t>for</a:t>
            </a:r>
            <a:r>
              <a:rPr lang="de-AT" dirty="0" smtClean="0"/>
              <a:t> </a:t>
            </a:r>
            <a:r>
              <a:rPr lang="de-AT" dirty="0" err="1" smtClean="0"/>
              <a:t>learners</a:t>
            </a:r>
            <a:endParaRPr lang="de-AT" dirty="0" smtClean="0"/>
          </a:p>
          <a:p>
            <a:endParaRPr lang="de-AT" dirty="0" smtClean="0"/>
          </a:p>
          <a:p>
            <a:r>
              <a:rPr lang="de-AT" dirty="0" err="1" smtClean="0"/>
              <a:t>use</a:t>
            </a:r>
            <a:r>
              <a:rPr lang="de-AT" dirty="0" smtClean="0"/>
              <a:t> </a:t>
            </a:r>
            <a:r>
              <a:rPr lang="de-AT" b="1" dirty="0" err="1" smtClean="0"/>
              <a:t>appropriate</a:t>
            </a:r>
            <a:r>
              <a:rPr lang="de-AT" b="1" dirty="0" smtClean="0"/>
              <a:t> </a:t>
            </a:r>
            <a:r>
              <a:rPr lang="de-AT" b="1" dirty="0" err="1" smtClean="0"/>
              <a:t>metalanguage</a:t>
            </a:r>
            <a:r>
              <a:rPr lang="de-AT" b="1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terminology</a:t>
            </a:r>
            <a:endParaRPr lang="de-AT" dirty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528938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Tasks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pedagogical</a:t>
            </a:r>
            <a:r>
              <a:rPr lang="de-AT" dirty="0" smtClean="0"/>
              <a:t> </a:t>
            </a:r>
            <a:r>
              <a:rPr lang="de-AT" dirty="0" err="1" smtClean="0"/>
              <a:t>grammar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de-AT" b="1" dirty="0" err="1" smtClean="0"/>
              <a:t>Selection</a:t>
            </a:r>
            <a:r>
              <a:rPr lang="de-AT" b="1" dirty="0" smtClean="0"/>
              <a:t>  </a:t>
            </a:r>
            <a:r>
              <a:rPr lang="de-AT" b="1" dirty="0" err="1" smtClean="0"/>
              <a:t>and</a:t>
            </a:r>
            <a:r>
              <a:rPr lang="de-AT" b="1" dirty="0" smtClean="0"/>
              <a:t> </a:t>
            </a:r>
            <a:r>
              <a:rPr lang="de-AT" b="1" dirty="0" err="1" smtClean="0"/>
              <a:t>grading</a:t>
            </a:r>
            <a:r>
              <a:rPr lang="de-AT" b="1" dirty="0" smtClean="0"/>
              <a:t>:</a:t>
            </a:r>
          </a:p>
          <a:p>
            <a:pPr marL="0" indent="0">
              <a:buNone/>
            </a:pPr>
            <a:endParaRPr lang="de-AT" b="1" dirty="0" smtClean="0"/>
          </a:p>
          <a:p>
            <a:pPr marL="0" indent="0">
              <a:buNone/>
            </a:pPr>
            <a:r>
              <a:rPr lang="de-AT" b="1" dirty="0" err="1" smtClean="0"/>
              <a:t>Choose</a:t>
            </a:r>
            <a:r>
              <a:rPr lang="de-AT" b="1" dirty="0" smtClean="0"/>
              <a:t> </a:t>
            </a:r>
            <a:r>
              <a:rPr lang="de-AT" dirty="0" err="1" smtClean="0"/>
              <a:t>those</a:t>
            </a:r>
            <a:r>
              <a:rPr lang="de-AT" dirty="0" smtClean="0"/>
              <a:t> </a:t>
            </a:r>
            <a:r>
              <a:rPr lang="de-AT" dirty="0" err="1" smtClean="0"/>
              <a:t>areas</a:t>
            </a:r>
            <a:r>
              <a:rPr lang="de-AT" dirty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grammar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be</a:t>
            </a:r>
            <a:r>
              <a:rPr lang="de-AT" dirty="0" smtClean="0"/>
              <a:t> </a:t>
            </a:r>
            <a:r>
              <a:rPr lang="de-AT" dirty="0" err="1" smtClean="0"/>
              <a:t>presented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the</a:t>
            </a:r>
            <a:r>
              <a:rPr lang="de-AT" dirty="0" smtClean="0"/>
              <a:t> </a:t>
            </a:r>
            <a:r>
              <a:rPr lang="de-AT" dirty="0" err="1" smtClean="0"/>
              <a:t>learner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b="1" dirty="0" err="1" smtClean="0"/>
              <a:t>establish</a:t>
            </a:r>
            <a:r>
              <a:rPr lang="de-AT" b="1" dirty="0" smtClean="0"/>
              <a:t> </a:t>
            </a:r>
            <a:r>
              <a:rPr lang="de-AT" b="1" dirty="0" err="1" smtClean="0"/>
              <a:t>criteria</a:t>
            </a:r>
            <a:r>
              <a:rPr lang="de-AT" b="1" dirty="0" smtClean="0"/>
              <a:t> </a:t>
            </a:r>
            <a:r>
              <a:rPr lang="de-AT" b="1" dirty="0" err="1" smtClean="0"/>
              <a:t>for</a:t>
            </a:r>
            <a:r>
              <a:rPr lang="de-AT" b="1" dirty="0" smtClean="0"/>
              <a:t> </a:t>
            </a:r>
            <a:r>
              <a:rPr lang="de-AT" b="1" dirty="0" err="1" smtClean="0"/>
              <a:t>the</a:t>
            </a:r>
            <a:r>
              <a:rPr lang="de-AT" b="1" dirty="0" smtClean="0"/>
              <a:t> </a:t>
            </a:r>
            <a:r>
              <a:rPr lang="de-AT" b="1" dirty="0" err="1" smtClean="0"/>
              <a:t>sequencing</a:t>
            </a:r>
            <a:r>
              <a:rPr lang="de-AT" b="1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grammar</a:t>
            </a:r>
            <a:endParaRPr lang="de-AT" dirty="0" smtClean="0"/>
          </a:p>
          <a:p>
            <a:endParaRPr lang="de-AT" dirty="0" smtClean="0"/>
          </a:p>
          <a:p>
            <a:r>
              <a:rPr lang="de-AT" dirty="0" err="1" smtClean="0"/>
              <a:t>curriculum</a:t>
            </a:r>
            <a:endParaRPr lang="de-AT" dirty="0" smtClean="0"/>
          </a:p>
          <a:p>
            <a:r>
              <a:rPr lang="de-AT" dirty="0" err="1" smtClean="0"/>
              <a:t>school</a:t>
            </a:r>
            <a:r>
              <a:rPr lang="de-AT" dirty="0" smtClean="0"/>
              <a:t> </a:t>
            </a:r>
            <a:r>
              <a:rPr lang="de-AT" dirty="0" err="1" smtClean="0"/>
              <a:t>textbook</a:t>
            </a:r>
            <a:endParaRPr lang="de-AT" dirty="0" smtClean="0"/>
          </a:p>
          <a:p>
            <a:r>
              <a:rPr lang="de-AT" dirty="0" err="1" smtClean="0"/>
              <a:t>topic</a:t>
            </a:r>
            <a:r>
              <a:rPr lang="de-AT" dirty="0" smtClean="0"/>
              <a:t> </a:t>
            </a:r>
            <a:r>
              <a:rPr lang="de-AT" dirty="0" err="1" smtClean="0"/>
              <a:t>or</a:t>
            </a:r>
            <a:r>
              <a:rPr lang="de-AT" dirty="0" smtClean="0"/>
              <a:t> </a:t>
            </a:r>
            <a:r>
              <a:rPr lang="de-AT" dirty="0" err="1" smtClean="0"/>
              <a:t>project</a:t>
            </a:r>
            <a:r>
              <a:rPr lang="de-AT" dirty="0" smtClean="0"/>
              <a:t> </a:t>
            </a:r>
            <a:r>
              <a:rPr lang="de-AT" dirty="0" err="1" smtClean="0"/>
              <a:t>needs</a:t>
            </a:r>
            <a:endParaRPr lang="de-AT" dirty="0" smtClean="0"/>
          </a:p>
          <a:p>
            <a:r>
              <a:rPr lang="de-AT" dirty="0" err="1" smtClean="0"/>
              <a:t>age</a:t>
            </a:r>
            <a:r>
              <a:rPr lang="de-AT" dirty="0" smtClean="0"/>
              <a:t> </a:t>
            </a:r>
            <a:r>
              <a:rPr lang="de-AT" dirty="0" err="1" smtClean="0"/>
              <a:t>appropriate</a:t>
            </a:r>
            <a:r>
              <a:rPr lang="de-AT" dirty="0" smtClean="0"/>
              <a:t>, </a:t>
            </a:r>
            <a:r>
              <a:rPr lang="de-AT" dirty="0" err="1" smtClean="0"/>
              <a:t>conceptual</a:t>
            </a:r>
            <a:r>
              <a:rPr lang="de-AT" dirty="0" smtClean="0"/>
              <a:t> </a:t>
            </a:r>
            <a:r>
              <a:rPr lang="de-AT" dirty="0" err="1" smtClean="0"/>
              <a:t>readiness</a:t>
            </a:r>
            <a:endParaRPr lang="de-AT" dirty="0" smtClean="0"/>
          </a:p>
          <a:p>
            <a:endParaRPr lang="de-AT" dirty="0" smtClean="0"/>
          </a:p>
          <a:p>
            <a:endParaRPr lang="de-AT" dirty="0" smtClean="0"/>
          </a:p>
          <a:p>
            <a:endParaRPr lang="de-AT" dirty="0" smtClean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2549326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Tasks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pedagogical</a:t>
            </a:r>
            <a:r>
              <a:rPr lang="de-AT" dirty="0" smtClean="0"/>
              <a:t> </a:t>
            </a:r>
            <a:r>
              <a:rPr lang="de-AT" dirty="0" err="1" smtClean="0"/>
              <a:t>grammar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b="1" dirty="0" err="1"/>
              <a:t>S</a:t>
            </a:r>
            <a:r>
              <a:rPr lang="de-AT" b="1" dirty="0" err="1" smtClean="0"/>
              <a:t>pecify</a:t>
            </a:r>
            <a:r>
              <a:rPr lang="de-AT" b="1" dirty="0" smtClean="0"/>
              <a:t> </a:t>
            </a:r>
            <a:r>
              <a:rPr lang="de-AT" b="1" dirty="0" err="1" smtClean="0"/>
              <a:t>grammatical</a:t>
            </a:r>
            <a:r>
              <a:rPr lang="de-AT" b="1" dirty="0" smtClean="0"/>
              <a:t> </a:t>
            </a:r>
            <a:r>
              <a:rPr lang="de-AT" b="1" dirty="0" err="1" smtClean="0"/>
              <a:t>objectives</a:t>
            </a:r>
            <a:endParaRPr lang="de-AT" b="1" dirty="0" smtClean="0"/>
          </a:p>
          <a:p>
            <a:pPr marL="0" indent="0">
              <a:buNone/>
            </a:pPr>
            <a:endParaRPr lang="de-AT" dirty="0"/>
          </a:p>
          <a:p>
            <a:pPr marL="0" indent="0">
              <a:buNone/>
            </a:pPr>
            <a:r>
              <a:rPr lang="de-AT" dirty="0" err="1" smtClean="0"/>
              <a:t>Decide</a:t>
            </a:r>
            <a:r>
              <a:rPr lang="de-AT" dirty="0" smtClean="0"/>
              <a:t> </a:t>
            </a:r>
            <a:r>
              <a:rPr lang="de-AT" dirty="0" err="1" smtClean="0"/>
              <a:t>how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specify</a:t>
            </a:r>
            <a:r>
              <a:rPr lang="de-AT" dirty="0" smtClean="0"/>
              <a:t> </a:t>
            </a:r>
            <a:r>
              <a:rPr lang="de-AT" dirty="0" err="1" smtClean="0"/>
              <a:t>grammatical</a:t>
            </a:r>
            <a:r>
              <a:rPr lang="de-AT" dirty="0" smtClean="0"/>
              <a:t> </a:t>
            </a:r>
            <a:r>
              <a:rPr lang="de-AT" dirty="0" err="1" smtClean="0"/>
              <a:t>objectives</a:t>
            </a:r>
            <a:r>
              <a:rPr lang="de-AT" dirty="0" smtClean="0"/>
              <a:t>.</a:t>
            </a:r>
          </a:p>
          <a:p>
            <a:endParaRPr lang="de-AT" dirty="0" smtClean="0"/>
          </a:p>
          <a:p>
            <a:r>
              <a:rPr lang="de-AT" dirty="0" err="1" smtClean="0"/>
              <a:t>reference</a:t>
            </a:r>
            <a:r>
              <a:rPr lang="de-AT" dirty="0" smtClean="0"/>
              <a:t> </a:t>
            </a:r>
            <a:r>
              <a:rPr lang="de-AT" dirty="0" err="1" smtClean="0"/>
              <a:t>grammar</a:t>
            </a:r>
            <a:endParaRPr lang="de-AT" dirty="0" smtClean="0"/>
          </a:p>
          <a:p>
            <a:r>
              <a:rPr lang="de-AT" dirty="0" err="1" smtClean="0"/>
              <a:t>school</a:t>
            </a:r>
            <a:r>
              <a:rPr lang="de-AT" dirty="0" smtClean="0"/>
              <a:t> </a:t>
            </a:r>
            <a:r>
              <a:rPr lang="de-AT" dirty="0" err="1" smtClean="0"/>
              <a:t>textbook</a:t>
            </a:r>
            <a:endParaRPr lang="de-AT" dirty="0" smtClean="0"/>
          </a:p>
          <a:p>
            <a:r>
              <a:rPr lang="de-AT" dirty="0" err="1" smtClean="0"/>
              <a:t>lesson</a:t>
            </a:r>
            <a:r>
              <a:rPr lang="de-AT" dirty="0" smtClean="0"/>
              <a:t> </a:t>
            </a:r>
            <a:r>
              <a:rPr lang="de-AT" dirty="0" err="1" smtClean="0"/>
              <a:t>plans</a:t>
            </a:r>
            <a:endParaRPr lang="de-AT" dirty="0" smtClean="0"/>
          </a:p>
          <a:p>
            <a:r>
              <a:rPr lang="de-AT" dirty="0" err="1" smtClean="0"/>
              <a:t>teaching</a:t>
            </a:r>
            <a:r>
              <a:rPr lang="de-AT" dirty="0" smtClean="0"/>
              <a:t> </a:t>
            </a:r>
            <a:r>
              <a:rPr lang="de-AT" dirty="0" err="1" smtClean="0"/>
              <a:t>materials</a:t>
            </a:r>
            <a:endParaRPr lang="de-AT" dirty="0" smtClean="0"/>
          </a:p>
          <a:p>
            <a:endParaRPr lang="de-AT" dirty="0" smtClean="0"/>
          </a:p>
          <a:p>
            <a:endParaRPr lang="de-AT" dirty="0" smtClean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677983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Tasks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pedagogical</a:t>
            </a:r>
            <a:r>
              <a:rPr lang="de-AT" dirty="0" smtClean="0"/>
              <a:t> </a:t>
            </a:r>
            <a:r>
              <a:rPr lang="de-AT" dirty="0" err="1" smtClean="0"/>
              <a:t>grammar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AT" dirty="0" smtClean="0"/>
          </a:p>
          <a:p>
            <a:pPr marL="0" indent="0">
              <a:buNone/>
            </a:pPr>
            <a:r>
              <a:rPr lang="de-AT" b="1" dirty="0" smtClean="0"/>
              <a:t>Learning </a:t>
            </a:r>
            <a:r>
              <a:rPr lang="de-AT" b="1" dirty="0" err="1" smtClean="0"/>
              <a:t>aims</a:t>
            </a:r>
            <a:r>
              <a:rPr lang="de-AT" b="1" dirty="0" smtClean="0"/>
              <a:t> </a:t>
            </a:r>
            <a:r>
              <a:rPr lang="de-AT" b="1" dirty="0" err="1" smtClean="0"/>
              <a:t>and</a:t>
            </a:r>
            <a:r>
              <a:rPr lang="de-AT" b="1" dirty="0" smtClean="0"/>
              <a:t> </a:t>
            </a:r>
            <a:r>
              <a:rPr lang="de-AT" b="1" dirty="0" err="1" smtClean="0"/>
              <a:t>processes</a:t>
            </a:r>
            <a:endParaRPr lang="de-AT" b="1" dirty="0" smtClean="0"/>
          </a:p>
          <a:p>
            <a:pPr marL="0" indent="0">
              <a:buNone/>
            </a:pPr>
            <a:endParaRPr lang="de-AT" dirty="0"/>
          </a:p>
          <a:p>
            <a:r>
              <a:rPr lang="de-AT" dirty="0" err="1" smtClean="0"/>
              <a:t>How</a:t>
            </a:r>
            <a:r>
              <a:rPr lang="de-AT" dirty="0" smtClean="0"/>
              <a:t> </a:t>
            </a:r>
            <a:r>
              <a:rPr lang="de-AT" dirty="0" err="1" smtClean="0"/>
              <a:t>can</a:t>
            </a:r>
            <a:r>
              <a:rPr lang="de-AT" dirty="0" smtClean="0"/>
              <a:t> </a:t>
            </a:r>
            <a:r>
              <a:rPr lang="de-AT" dirty="0" err="1" smtClean="0"/>
              <a:t>learning</a:t>
            </a:r>
            <a:r>
              <a:rPr lang="de-AT" dirty="0" smtClean="0"/>
              <a:t> </a:t>
            </a:r>
            <a:r>
              <a:rPr lang="de-AT" dirty="0" err="1" smtClean="0"/>
              <a:t>processes</a:t>
            </a:r>
            <a:r>
              <a:rPr lang="de-AT" dirty="0" smtClean="0"/>
              <a:t> </a:t>
            </a:r>
            <a:r>
              <a:rPr lang="de-AT" dirty="0" err="1" smtClean="0"/>
              <a:t>be</a:t>
            </a:r>
            <a:r>
              <a:rPr lang="de-AT" dirty="0" smtClean="0"/>
              <a:t> </a:t>
            </a:r>
            <a:r>
              <a:rPr lang="de-AT" dirty="0" err="1" smtClean="0"/>
              <a:t>activated</a:t>
            </a:r>
            <a:r>
              <a:rPr lang="de-AT" dirty="0" smtClean="0"/>
              <a:t> </a:t>
            </a:r>
            <a:r>
              <a:rPr lang="de-AT" dirty="0" err="1" smtClean="0"/>
              <a:t>and</a:t>
            </a:r>
            <a:r>
              <a:rPr lang="de-AT" dirty="0" smtClean="0"/>
              <a:t> </a:t>
            </a:r>
            <a:r>
              <a:rPr lang="de-AT" dirty="0" err="1" smtClean="0"/>
              <a:t>supported</a:t>
            </a:r>
            <a:r>
              <a:rPr lang="de-AT" dirty="0" smtClean="0"/>
              <a:t>?</a:t>
            </a:r>
          </a:p>
          <a:p>
            <a:r>
              <a:rPr lang="de-AT" dirty="0" err="1" smtClean="0"/>
              <a:t>Lesson</a:t>
            </a:r>
            <a:r>
              <a:rPr lang="de-AT" dirty="0" smtClean="0"/>
              <a:t> </a:t>
            </a:r>
            <a:r>
              <a:rPr lang="de-AT" dirty="0" err="1" smtClean="0"/>
              <a:t>plans</a:t>
            </a:r>
            <a:r>
              <a:rPr lang="de-AT" dirty="0" smtClean="0"/>
              <a:t>, </a:t>
            </a:r>
            <a:r>
              <a:rPr lang="de-AT" dirty="0" err="1" smtClean="0"/>
              <a:t>textbook</a:t>
            </a:r>
            <a:r>
              <a:rPr lang="de-AT" dirty="0" smtClean="0"/>
              <a:t>, </a:t>
            </a:r>
            <a:r>
              <a:rPr lang="de-AT" dirty="0" err="1" smtClean="0"/>
              <a:t>teaching</a:t>
            </a:r>
            <a:r>
              <a:rPr lang="de-AT" dirty="0" smtClean="0"/>
              <a:t> </a:t>
            </a:r>
            <a:r>
              <a:rPr lang="de-AT" dirty="0" err="1" smtClean="0"/>
              <a:t>materials</a:t>
            </a:r>
            <a:r>
              <a:rPr lang="de-AT" dirty="0" smtClean="0"/>
              <a:t>…</a:t>
            </a:r>
            <a:endParaRPr lang="de-AT" dirty="0"/>
          </a:p>
          <a:p>
            <a:endParaRPr lang="de-AT" dirty="0" smtClean="0"/>
          </a:p>
          <a:p>
            <a:endParaRPr lang="de-AT" dirty="0" smtClean="0"/>
          </a:p>
          <a:p>
            <a:endParaRPr lang="de-AT" dirty="0" smtClean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7168315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Tasks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pedagogical</a:t>
            </a:r>
            <a:r>
              <a:rPr lang="de-AT" dirty="0" smtClean="0"/>
              <a:t> </a:t>
            </a:r>
            <a:r>
              <a:rPr lang="de-AT" dirty="0" err="1" smtClean="0"/>
              <a:t>grammar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b="1" dirty="0" err="1" smtClean="0"/>
              <a:t>Methodology</a:t>
            </a:r>
            <a:endParaRPr lang="de-AT" b="1" dirty="0" smtClean="0"/>
          </a:p>
          <a:p>
            <a:pPr marL="0" indent="0">
              <a:buNone/>
            </a:pPr>
            <a:endParaRPr lang="de-AT" b="1" dirty="0"/>
          </a:p>
          <a:p>
            <a:r>
              <a:rPr lang="de-AT" dirty="0" err="1" smtClean="0"/>
              <a:t>devise</a:t>
            </a:r>
            <a:r>
              <a:rPr lang="de-AT" dirty="0" smtClean="0"/>
              <a:t> </a:t>
            </a:r>
            <a:r>
              <a:rPr lang="de-AT" dirty="0" err="1" smtClean="0"/>
              <a:t>methodology</a:t>
            </a:r>
            <a:r>
              <a:rPr lang="de-AT" dirty="0" smtClean="0"/>
              <a:t> </a:t>
            </a:r>
            <a:r>
              <a:rPr lang="de-AT" dirty="0" err="1" smtClean="0"/>
              <a:t>to</a:t>
            </a:r>
            <a:r>
              <a:rPr lang="de-AT" dirty="0" smtClean="0"/>
              <a:t> </a:t>
            </a:r>
            <a:r>
              <a:rPr lang="de-AT" dirty="0" err="1" smtClean="0"/>
              <a:t>facilitate</a:t>
            </a:r>
            <a:r>
              <a:rPr lang="de-AT" dirty="0" smtClean="0"/>
              <a:t> </a:t>
            </a:r>
            <a:r>
              <a:rPr lang="de-AT" dirty="0" err="1" smtClean="0"/>
              <a:t>learning</a:t>
            </a:r>
            <a:endParaRPr lang="de-AT" dirty="0" smtClean="0"/>
          </a:p>
          <a:p>
            <a:r>
              <a:rPr lang="de-AT" dirty="0" err="1" smtClean="0"/>
              <a:t>presentation</a:t>
            </a:r>
            <a:r>
              <a:rPr lang="de-AT" dirty="0" smtClean="0"/>
              <a:t> </a:t>
            </a:r>
            <a:r>
              <a:rPr lang="de-AT" dirty="0" err="1" smtClean="0"/>
              <a:t>forms</a:t>
            </a:r>
            <a:r>
              <a:rPr lang="de-AT" dirty="0" smtClean="0"/>
              <a:t>, </a:t>
            </a:r>
            <a:r>
              <a:rPr lang="de-AT" dirty="0" err="1" smtClean="0"/>
              <a:t>exercises</a:t>
            </a:r>
            <a:r>
              <a:rPr lang="de-AT" dirty="0" smtClean="0"/>
              <a:t>, </a:t>
            </a:r>
            <a:r>
              <a:rPr lang="de-AT" dirty="0" err="1" smtClean="0"/>
              <a:t>activities</a:t>
            </a:r>
            <a:r>
              <a:rPr lang="de-AT" dirty="0" smtClean="0"/>
              <a:t>…</a:t>
            </a:r>
          </a:p>
          <a:p>
            <a:endParaRPr lang="de-AT" dirty="0"/>
          </a:p>
          <a:p>
            <a:endParaRPr lang="de-AT" dirty="0" smtClean="0"/>
          </a:p>
          <a:p>
            <a:endParaRPr lang="de-AT" dirty="0" smtClean="0"/>
          </a:p>
          <a:p>
            <a:endParaRPr lang="de-AT" dirty="0" smtClean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204278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AT" dirty="0" smtClean="0"/>
              <a:t>Tasks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pedagogical</a:t>
            </a:r>
            <a:r>
              <a:rPr lang="de-AT" dirty="0" smtClean="0"/>
              <a:t> </a:t>
            </a:r>
            <a:r>
              <a:rPr lang="de-AT" dirty="0" err="1" smtClean="0"/>
              <a:t>grammar</a:t>
            </a:r>
            <a:endParaRPr lang="de-AT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de-AT" b="1" dirty="0" err="1" smtClean="0"/>
              <a:t>Testing</a:t>
            </a:r>
            <a:r>
              <a:rPr lang="de-AT" b="1" dirty="0" smtClean="0"/>
              <a:t> </a:t>
            </a:r>
            <a:r>
              <a:rPr lang="de-AT" b="1" dirty="0" err="1" smtClean="0"/>
              <a:t>grammar</a:t>
            </a:r>
            <a:r>
              <a:rPr lang="de-AT" b="1" dirty="0" smtClean="0"/>
              <a:t>:</a:t>
            </a:r>
          </a:p>
          <a:p>
            <a:pPr marL="0" indent="0">
              <a:buNone/>
            </a:pPr>
            <a:endParaRPr lang="de-AT" b="1" dirty="0" smtClean="0"/>
          </a:p>
          <a:p>
            <a:r>
              <a:rPr lang="de-AT" dirty="0" err="1" smtClean="0"/>
              <a:t>select</a:t>
            </a:r>
            <a:r>
              <a:rPr lang="de-AT" dirty="0" smtClean="0"/>
              <a:t> </a:t>
            </a:r>
            <a:r>
              <a:rPr lang="de-AT" dirty="0" err="1"/>
              <a:t>areas</a:t>
            </a:r>
            <a:r>
              <a:rPr lang="de-AT" dirty="0"/>
              <a:t> </a:t>
            </a:r>
            <a:r>
              <a:rPr lang="de-AT" dirty="0" err="1"/>
              <a:t>and</a:t>
            </a:r>
            <a:r>
              <a:rPr lang="de-AT" dirty="0"/>
              <a:t> </a:t>
            </a:r>
            <a:r>
              <a:rPr lang="de-AT" dirty="0" err="1"/>
              <a:t>exercise</a:t>
            </a:r>
            <a:r>
              <a:rPr lang="de-AT" dirty="0"/>
              <a:t> </a:t>
            </a:r>
            <a:r>
              <a:rPr lang="de-AT" dirty="0" err="1"/>
              <a:t>types</a:t>
            </a:r>
            <a:r>
              <a:rPr lang="de-AT" dirty="0"/>
              <a:t> </a:t>
            </a:r>
            <a:r>
              <a:rPr lang="de-AT" dirty="0" err="1"/>
              <a:t>to</a:t>
            </a:r>
            <a:r>
              <a:rPr lang="de-AT" dirty="0"/>
              <a:t> </a:t>
            </a:r>
            <a:r>
              <a:rPr lang="de-AT" dirty="0" err="1"/>
              <a:t>test</a:t>
            </a:r>
            <a:r>
              <a:rPr lang="de-AT" dirty="0"/>
              <a:t> </a:t>
            </a:r>
            <a:r>
              <a:rPr lang="de-AT" dirty="0" err="1"/>
              <a:t>grammatical</a:t>
            </a:r>
            <a:r>
              <a:rPr lang="de-AT" dirty="0"/>
              <a:t> </a:t>
            </a:r>
            <a:r>
              <a:rPr lang="de-AT" dirty="0" err="1" smtClean="0"/>
              <a:t>competence</a:t>
            </a:r>
            <a:endParaRPr lang="de-AT" dirty="0" smtClean="0"/>
          </a:p>
          <a:p>
            <a:r>
              <a:rPr lang="de-AT" dirty="0" err="1" smtClean="0"/>
              <a:t>exercise</a:t>
            </a:r>
            <a:r>
              <a:rPr lang="de-AT" dirty="0" smtClean="0"/>
              <a:t> </a:t>
            </a:r>
            <a:r>
              <a:rPr lang="de-AT" dirty="0" err="1" smtClean="0"/>
              <a:t>types</a:t>
            </a:r>
            <a:r>
              <a:rPr lang="de-AT" dirty="0" smtClean="0"/>
              <a:t> </a:t>
            </a:r>
            <a:r>
              <a:rPr lang="de-AT" dirty="0" err="1" smtClean="0"/>
              <a:t>which</a:t>
            </a:r>
            <a:r>
              <a:rPr lang="de-AT" dirty="0" smtClean="0"/>
              <a:t> </a:t>
            </a:r>
            <a:r>
              <a:rPr lang="de-AT" dirty="0" err="1" smtClean="0"/>
              <a:t>fulfill</a:t>
            </a:r>
            <a:r>
              <a:rPr lang="de-AT" dirty="0" smtClean="0"/>
              <a:t> </a:t>
            </a:r>
            <a:r>
              <a:rPr lang="de-AT" dirty="0" err="1" smtClean="0"/>
              <a:t>criteria</a:t>
            </a:r>
            <a:r>
              <a:rPr lang="de-AT" dirty="0" smtClean="0"/>
              <a:t> </a:t>
            </a:r>
            <a:r>
              <a:rPr lang="de-AT" dirty="0" err="1" smtClean="0"/>
              <a:t>of</a:t>
            </a:r>
            <a:r>
              <a:rPr lang="de-AT" dirty="0" smtClean="0"/>
              <a:t> </a:t>
            </a:r>
            <a:r>
              <a:rPr lang="de-AT" dirty="0" err="1" smtClean="0"/>
              <a:t>testing</a:t>
            </a:r>
            <a:r>
              <a:rPr lang="de-AT" dirty="0" smtClean="0"/>
              <a:t> </a:t>
            </a:r>
            <a:r>
              <a:rPr lang="de-AT" dirty="0" err="1" smtClean="0"/>
              <a:t>theory</a:t>
            </a:r>
            <a:r>
              <a:rPr lang="de-AT" dirty="0" smtClean="0"/>
              <a:t> (</a:t>
            </a:r>
            <a:r>
              <a:rPr lang="de-AT" dirty="0" err="1" smtClean="0"/>
              <a:t>validity</a:t>
            </a:r>
            <a:r>
              <a:rPr lang="de-AT" dirty="0" smtClean="0"/>
              <a:t>, </a:t>
            </a:r>
            <a:r>
              <a:rPr lang="de-AT" dirty="0" err="1" smtClean="0"/>
              <a:t>reliability</a:t>
            </a:r>
            <a:r>
              <a:rPr lang="de-AT" dirty="0" smtClean="0"/>
              <a:t>) </a:t>
            </a:r>
            <a:endParaRPr lang="de-AT" dirty="0"/>
          </a:p>
          <a:p>
            <a:endParaRPr lang="de-AT" dirty="0" smtClean="0"/>
          </a:p>
          <a:p>
            <a:endParaRPr lang="de-AT" dirty="0" smtClean="0"/>
          </a:p>
          <a:p>
            <a:endParaRPr lang="de-AT" dirty="0" smtClean="0"/>
          </a:p>
          <a:p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135550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419369615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Executive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0</TotalTime>
  <Words>212</Words>
  <Application>Microsoft Office PowerPoint</Application>
  <PresentationFormat>On-screen Show (4:3)</PresentationFormat>
  <Paragraphs>61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Civic</vt:lpstr>
      <vt:lpstr>Communicative Grammar</vt:lpstr>
      <vt:lpstr>Why do pupils learn grammar?</vt:lpstr>
      <vt:lpstr>Tasks of pedagogical grammar</vt:lpstr>
      <vt:lpstr>Tasks of pedagogical grammar</vt:lpstr>
      <vt:lpstr>Tasks of pedagogical grammar</vt:lpstr>
      <vt:lpstr>Tasks of pedagogical grammar</vt:lpstr>
      <vt:lpstr>Tasks of pedagogical grammar</vt:lpstr>
      <vt:lpstr>Tasks of pedagogical grammar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Communicative Grammar</dc:title>
  <dc:creator>lp</dc:creator>
  <cp:lastModifiedBy>lp</cp:lastModifiedBy>
  <cp:revision>11</cp:revision>
  <dcterms:created xsi:type="dcterms:W3CDTF">2012-09-19T19:19:14Z</dcterms:created>
  <dcterms:modified xsi:type="dcterms:W3CDTF">2012-09-22T15:17:13Z</dcterms:modified>
</cp:coreProperties>
</file>