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0" r:id="rId3"/>
    <p:sldId id="261" r:id="rId4"/>
    <p:sldId id="258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7" autoAdjust="0"/>
  </p:normalViewPr>
  <p:slideViewPr>
    <p:cSldViewPr>
      <p:cViewPr>
        <p:scale>
          <a:sx n="74" d="100"/>
          <a:sy n="74" d="100"/>
        </p:scale>
        <p:origin x="-2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8231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Titelmasterformat durch Klicken bearbeiten</a:t>
            </a:r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Formatvorlage des Untertitelmasters durch Klicken bearbeiten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712DB5-D3F8-4CFB-9699-239C1AB7DF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5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6A5B9-9576-4ED2-ACC8-140BE2ADE4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05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13B7C-BBAE-42FC-92A6-4B9CE290A8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88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07E45-6520-4997-A796-C59AA1203D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65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064D0-A981-4F0F-96B1-EB980923D8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BB515-D261-4F38-AAFE-39E6E8565A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44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5EC70-93C0-40B1-BFA9-0DA540B600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746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0D328-48E7-4A79-9960-2C3C977FA2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089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E6684-5E1A-4E94-85E6-14D10F0700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76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32B16-397F-4446-8188-5316B4E2BE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77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48F8E-E5C5-42A0-A8F4-B0F2A046FF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3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9DB26-83D2-41D7-B8B5-C9BE1D0E00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5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717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7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7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7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7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718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8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9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9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9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9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9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9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9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9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9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720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20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20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20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20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720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20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Titelmasterformat durch Klicken bearbeiten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20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21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A81114A-3462-4FA4-99A4-B3E092E47D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21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Textmasterformate durch Klicken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http://images.google.at/images?q=tbn:wb7ZKw52lomDaM:http://www.sqlabs.net/blog/uploaded_images/london-785233.jp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5.jpeg"/><Relationship Id="rId2" Type="http://schemas.openxmlformats.org/officeDocument/2006/relationships/image" Target="../media/image1.png"/><Relationship Id="rId16" Type="http://schemas.openxmlformats.org/officeDocument/2006/relationships/hyperlink" Target="http://www.sqlabs.net/blog/uploaded_images/london-785233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6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http://images.google.at/images?q=tbn:wb7ZKw52lomDaM:http://www.sqlabs.net/blog/uploaded_images/london-785233.jp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5.jpeg"/><Relationship Id="rId2" Type="http://schemas.openxmlformats.org/officeDocument/2006/relationships/image" Target="../media/image1.png"/><Relationship Id="rId16" Type="http://schemas.openxmlformats.org/officeDocument/2006/relationships/hyperlink" Target="http://www.sqlabs.net/blog/uploaded_images/london-785233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6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7.jpeg"/><Relationship Id="rId18" Type="http://schemas.openxmlformats.org/officeDocument/2006/relationships/image" Target="http://images.google.at/images?q=tbn:wb7ZKw52lomDaM:http://www.sqlabs.net/blog/uploaded_images/london-785233.jp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5.jpeg"/><Relationship Id="rId2" Type="http://schemas.openxmlformats.org/officeDocument/2006/relationships/image" Target="../media/image1.png"/><Relationship Id="rId16" Type="http://schemas.openxmlformats.org/officeDocument/2006/relationships/hyperlink" Target="http://www.sqlabs.net/blog/uploaded_images/london-785233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6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Open the Doors!</a:t>
            </a:r>
          </a:p>
        </p:txBody>
      </p:sp>
      <p:graphicFrame>
        <p:nvGraphicFramePr>
          <p:cNvPr id="5131" name="Group 11"/>
          <p:cNvGraphicFramePr>
            <a:graphicFrameLocks noGrp="1"/>
          </p:cNvGraphicFramePr>
          <p:nvPr/>
        </p:nvGraphicFramePr>
        <p:xfrm>
          <a:off x="1835150" y="2205038"/>
          <a:ext cx="5329238" cy="2808287"/>
        </p:xfrm>
        <a:graphic>
          <a:graphicData uri="http://schemas.openxmlformats.org/drawingml/2006/table">
            <a:tbl>
              <a:tblPr/>
              <a:tblGrid>
                <a:gridCol w="2808288"/>
                <a:gridCol w="2520950"/>
              </a:tblGrid>
              <a:tr h="2808287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Did you ask her</a:t>
                      </a:r>
                      <a:endParaRPr kumimoji="0" lang="en-GB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what …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if … 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when …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where …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why …</a:t>
                      </a:r>
                      <a:endParaRPr kumimoji="0" lang="en-GB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irthday%20Cake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213100"/>
            <a:ext cx="143986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5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60350"/>
          <a:ext cx="8686800" cy="5797552"/>
        </p:xfrm>
        <a:graphic>
          <a:graphicData uri="http://schemas.openxmlformats.org/drawingml/2006/table">
            <a:tbl>
              <a:tblPr/>
              <a:tblGrid>
                <a:gridCol w="2171700"/>
                <a:gridCol w="2171700"/>
                <a:gridCol w="2171700"/>
                <a:gridCol w="2171700"/>
              </a:tblGrid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127" name="Picture 31" descr="0_map_world_2002"/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216058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8" name="AutoShape 32"/>
          <p:cNvSpPr>
            <a:spLocks noChangeArrowheads="1"/>
          </p:cNvSpPr>
          <p:nvPr/>
        </p:nvSpPr>
        <p:spPr bwMode="auto">
          <a:xfrm>
            <a:off x="250825" y="290163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bg2"/>
              </a:solidFill>
            </a:endParaRPr>
          </a:p>
        </p:txBody>
      </p:sp>
      <p:pic>
        <p:nvPicPr>
          <p:cNvPr id="4129" name="Picture 33" descr="wales"/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333375"/>
            <a:ext cx="11318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2484438" y="1268413"/>
            <a:ext cx="9350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Wales</a:t>
            </a:r>
          </a:p>
        </p:txBody>
      </p:sp>
      <p:sp>
        <p:nvSpPr>
          <p:cNvPr id="4131" name="AutoShape 35"/>
          <p:cNvSpPr>
            <a:spLocks noChangeArrowheads="1"/>
          </p:cNvSpPr>
          <p:nvPr/>
        </p:nvSpPr>
        <p:spPr bwMode="auto">
          <a:xfrm rot="10800000">
            <a:off x="2484438" y="404813"/>
            <a:ext cx="2087562" cy="1257300"/>
          </a:xfrm>
          <a:prstGeom prst="foldedCorner">
            <a:avLst>
              <a:gd name="adj" fmla="val 25731"/>
            </a:avLst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C</a:t>
            </a:r>
          </a:p>
        </p:txBody>
      </p:sp>
      <p:pic>
        <p:nvPicPr>
          <p:cNvPr id="4132" name="Picture 36" descr="name"/>
          <p:cNvPicPr>
            <a:picLocks noChangeAspect="1" noChangeArrowheads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158432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2554288" y="2062163"/>
            <a:ext cx="1730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/>
              <a:t>Gwen</a:t>
            </a:r>
          </a:p>
        </p:txBody>
      </p:sp>
      <p:sp>
        <p:nvSpPr>
          <p:cNvPr id="4134" name="AutoShape 38"/>
          <p:cNvSpPr>
            <a:spLocks noChangeArrowheads="1"/>
          </p:cNvSpPr>
          <p:nvPr/>
        </p:nvSpPr>
        <p:spPr bwMode="auto">
          <a:xfrm>
            <a:off x="250825" y="1773238"/>
            <a:ext cx="2160588" cy="1368425"/>
          </a:xfrm>
          <a:prstGeom prst="foldedCorner">
            <a:avLst>
              <a:gd name="adj" fmla="val 25731"/>
            </a:avLst>
          </a:prstGeom>
          <a:solidFill>
            <a:schemeClr val="fol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 rot="10800000">
            <a:off x="2484438" y="1844675"/>
            <a:ext cx="2087562" cy="1257300"/>
          </a:xfrm>
          <a:prstGeom prst="foldedCorner">
            <a:avLst>
              <a:gd name="adj" fmla="val 25731"/>
            </a:avLst>
          </a:prstGeom>
          <a:solidFill>
            <a:schemeClr val="fol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N</a:t>
            </a:r>
          </a:p>
        </p:txBody>
      </p:sp>
      <p:pic>
        <p:nvPicPr>
          <p:cNvPr id="4136" name="Picture 40" descr="fingerlips"/>
          <p:cNvPicPr>
            <a:picLocks noChangeAspect="1" noChangeArrowheads="1"/>
          </p:cNvPicPr>
          <p:nvPr/>
        </p:nvPicPr>
        <p:blipFill>
          <a:blip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213100"/>
            <a:ext cx="105568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7" name="Picture 41" descr="married"/>
          <p:cNvPicPr>
            <a:picLocks noChangeAspect="1" noChangeArrowheads="1"/>
          </p:cNvPicPr>
          <p:nvPr/>
        </p:nvPicPr>
        <p:blipFill>
          <a:blip r:embed="rId7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724400"/>
            <a:ext cx="96678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8" name="Picture 42" descr="husband"/>
          <p:cNvPicPr>
            <a:picLocks noChangeAspect="1" noChangeArrowheads="1"/>
          </p:cNvPicPr>
          <p:nvPr/>
        </p:nvPicPr>
        <p:blipFill>
          <a:blip r:embed="rId8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4652963"/>
            <a:ext cx="920750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3779838" y="50847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3419475" y="4870450"/>
            <a:ext cx="1152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/>
              <a:t>Bryn</a:t>
            </a:r>
          </a:p>
        </p:txBody>
      </p:sp>
      <p:pic>
        <p:nvPicPr>
          <p:cNvPr id="4141" name="Picture 45" descr="children"/>
          <p:cNvPicPr>
            <a:picLocks noChangeAspect="1" noChangeArrowheads="1"/>
          </p:cNvPicPr>
          <p:nvPr/>
        </p:nvPicPr>
        <p:blipFill>
          <a:blip r:embed="rId9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95275"/>
            <a:ext cx="1871663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42" name="Picture 46" descr="baby"/>
          <p:cNvPicPr>
            <a:picLocks noChangeAspect="1" noChangeArrowheads="1"/>
          </p:cNvPicPr>
          <p:nvPr/>
        </p:nvPicPr>
        <p:blipFill>
          <a:blip r:embed="rId10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38" y="333375"/>
            <a:ext cx="113347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7956550" y="404813"/>
            <a:ext cx="863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/>
              <a:t>Dai,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/>
              <a:t>1 year</a:t>
            </a:r>
          </a:p>
        </p:txBody>
      </p:sp>
      <p:pic>
        <p:nvPicPr>
          <p:cNvPr id="4144" name="Picture 48" descr="jobs"/>
          <p:cNvPicPr>
            <a:picLocks noChangeAspect="1" noChangeArrowheads="1"/>
          </p:cNvPicPr>
          <p:nvPr/>
        </p:nvPicPr>
        <p:blipFill>
          <a:blip r:embed="rId11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773238"/>
            <a:ext cx="1793875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45" name="Picture 49" descr="teacher"/>
          <p:cNvPicPr>
            <a:picLocks noChangeAspect="1" noChangeArrowheads="1"/>
          </p:cNvPicPr>
          <p:nvPr/>
        </p:nvPicPr>
        <p:blipFill>
          <a:blip r:embed="rId1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1758950"/>
            <a:ext cx="1724025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46" name="Picture 50" descr="leisure"/>
          <p:cNvPicPr>
            <a:picLocks noChangeAspect="1" noChangeArrowheads="1"/>
          </p:cNvPicPr>
          <p:nvPr/>
        </p:nvPicPr>
        <p:blipFill>
          <a:blip r:embed="rId1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213100"/>
            <a:ext cx="10223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47" name="Picture 51" descr="guitar"/>
          <p:cNvPicPr>
            <a:picLocks noChangeAspect="1" noChangeArrowheads="1"/>
          </p:cNvPicPr>
          <p:nvPr/>
        </p:nvPicPr>
        <p:blipFill>
          <a:blip r:embed="rId1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3213100"/>
            <a:ext cx="1223963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48" name="Picture 52" descr="jogging"/>
          <p:cNvPicPr>
            <a:picLocks noChangeAspect="1" noChangeArrowheads="1"/>
          </p:cNvPicPr>
          <p:nvPr/>
        </p:nvPicPr>
        <p:blipFill>
          <a:blip r:embed="rId1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025" y="3357563"/>
            <a:ext cx="796925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49" name="Picture 53" descr="http://images.google.at/images?q=tbn:wb7ZKw52lomDaM:http://www.sqlabs.net/blog/uploaded_images/london-785233.jpg">
            <a:hlinkClick r:id="rId16"/>
          </p:cNvPr>
          <p:cNvPicPr>
            <a:picLocks noChangeAspect="1" noChangeArrowheads="1"/>
          </p:cNvPicPr>
          <p:nvPr/>
        </p:nvPicPr>
        <p:blipFill>
          <a:blip r:embed="rId17" r:link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24400"/>
            <a:ext cx="1584325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50" name="Picture 54" descr="czech-hitchhiki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652963"/>
            <a:ext cx="129698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51" name="AutoShape 55"/>
          <p:cNvSpPr>
            <a:spLocks noChangeArrowheads="1"/>
          </p:cNvSpPr>
          <p:nvPr/>
        </p:nvSpPr>
        <p:spPr bwMode="auto">
          <a:xfrm>
            <a:off x="250825" y="3213100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4152" name="AutoShape 56"/>
          <p:cNvSpPr>
            <a:spLocks noChangeArrowheads="1"/>
          </p:cNvSpPr>
          <p:nvPr/>
        </p:nvSpPr>
        <p:spPr bwMode="auto">
          <a:xfrm>
            <a:off x="250825" y="4652963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4153" name="AutoShape 57"/>
          <p:cNvSpPr>
            <a:spLocks noChangeArrowheads="1"/>
          </p:cNvSpPr>
          <p:nvPr/>
        </p:nvSpPr>
        <p:spPr bwMode="auto">
          <a:xfrm>
            <a:off x="4572000" y="333375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4" name="AutoShape 58"/>
          <p:cNvSpPr>
            <a:spLocks noChangeArrowheads="1"/>
          </p:cNvSpPr>
          <p:nvPr/>
        </p:nvSpPr>
        <p:spPr bwMode="auto">
          <a:xfrm>
            <a:off x="4572000" y="1773238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4155" name="AutoShape 59"/>
          <p:cNvSpPr>
            <a:spLocks noChangeArrowheads="1"/>
          </p:cNvSpPr>
          <p:nvPr/>
        </p:nvSpPr>
        <p:spPr bwMode="auto">
          <a:xfrm>
            <a:off x="4572000" y="3213100"/>
            <a:ext cx="2160588" cy="1368425"/>
          </a:xfrm>
          <a:prstGeom prst="foldedCorner">
            <a:avLst>
              <a:gd name="adj" fmla="val 25731"/>
            </a:avLst>
          </a:prstGeom>
          <a:solidFill>
            <a:schemeClr val="fol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4156" name="AutoShape 61"/>
          <p:cNvSpPr>
            <a:spLocks noChangeArrowheads="1"/>
          </p:cNvSpPr>
          <p:nvPr/>
        </p:nvSpPr>
        <p:spPr bwMode="auto">
          <a:xfrm rot="10800000">
            <a:off x="2484438" y="3284538"/>
            <a:ext cx="2087562" cy="1257300"/>
          </a:xfrm>
          <a:prstGeom prst="foldedCorner">
            <a:avLst>
              <a:gd name="adj" fmla="val 25731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4157" name="AutoShape 62"/>
          <p:cNvSpPr>
            <a:spLocks noChangeArrowheads="1"/>
          </p:cNvSpPr>
          <p:nvPr/>
        </p:nvSpPr>
        <p:spPr bwMode="auto">
          <a:xfrm rot="10800000">
            <a:off x="2484438" y="4724400"/>
            <a:ext cx="2087562" cy="1257300"/>
          </a:xfrm>
          <a:prstGeom prst="foldedCorner">
            <a:avLst>
              <a:gd name="adj" fmla="val 25731"/>
            </a:avLst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4158" name="AutoShape 63"/>
          <p:cNvSpPr>
            <a:spLocks noChangeArrowheads="1"/>
          </p:cNvSpPr>
          <p:nvPr/>
        </p:nvSpPr>
        <p:spPr bwMode="auto">
          <a:xfrm rot="10800000">
            <a:off x="6804025" y="333375"/>
            <a:ext cx="2087563" cy="1257300"/>
          </a:xfrm>
          <a:prstGeom prst="foldedCorner">
            <a:avLst>
              <a:gd name="adj" fmla="val 25731"/>
            </a:avLst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4159" name="AutoShape 64"/>
          <p:cNvSpPr>
            <a:spLocks noChangeArrowheads="1"/>
          </p:cNvSpPr>
          <p:nvPr/>
        </p:nvSpPr>
        <p:spPr bwMode="auto">
          <a:xfrm rot="10800000">
            <a:off x="6804025" y="1773238"/>
            <a:ext cx="2087563" cy="1257300"/>
          </a:xfrm>
          <a:prstGeom prst="foldedCorner">
            <a:avLst>
              <a:gd name="adj" fmla="val 25731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J</a:t>
            </a:r>
          </a:p>
        </p:txBody>
      </p:sp>
      <p:sp>
        <p:nvSpPr>
          <p:cNvPr id="4160" name="AutoShape 65"/>
          <p:cNvSpPr>
            <a:spLocks noChangeArrowheads="1"/>
          </p:cNvSpPr>
          <p:nvPr/>
        </p:nvSpPr>
        <p:spPr bwMode="auto">
          <a:xfrm rot="10800000">
            <a:off x="6804025" y="3284538"/>
            <a:ext cx="2087563" cy="1257300"/>
          </a:xfrm>
          <a:prstGeom prst="foldedCorner">
            <a:avLst>
              <a:gd name="adj" fmla="val 25731"/>
            </a:avLst>
          </a:prstGeom>
          <a:solidFill>
            <a:schemeClr val="fol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4161" name="AutoShape 66"/>
          <p:cNvSpPr>
            <a:spLocks noChangeArrowheads="1"/>
          </p:cNvSpPr>
          <p:nvPr/>
        </p:nvSpPr>
        <p:spPr bwMode="auto">
          <a:xfrm rot="10800000">
            <a:off x="6804025" y="4724400"/>
            <a:ext cx="2087563" cy="1257300"/>
          </a:xfrm>
          <a:prstGeom prst="foldedCorner">
            <a:avLst>
              <a:gd name="adj" fmla="val 25731"/>
            </a:avLst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L</a:t>
            </a:r>
          </a:p>
        </p:txBody>
      </p:sp>
      <p:sp>
        <p:nvSpPr>
          <p:cNvPr id="4162" name="Text Box 67"/>
          <p:cNvSpPr txBox="1">
            <a:spLocks noChangeArrowheads="1"/>
          </p:cNvSpPr>
          <p:nvPr/>
        </p:nvSpPr>
        <p:spPr bwMode="auto">
          <a:xfrm>
            <a:off x="5651500" y="5084763"/>
            <a:ext cx="431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rgbClr val="000000"/>
                </a:solidFill>
                <a:latin typeface="Arial" charset="0"/>
              </a:rPr>
              <a:t>?</a:t>
            </a:r>
          </a:p>
        </p:txBody>
      </p:sp>
      <p:sp>
        <p:nvSpPr>
          <p:cNvPr id="4163" name="AutoShape 60"/>
          <p:cNvSpPr>
            <a:spLocks noChangeArrowheads="1"/>
          </p:cNvSpPr>
          <p:nvPr/>
        </p:nvSpPr>
        <p:spPr bwMode="auto">
          <a:xfrm>
            <a:off x="4572000" y="4652963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38980" name="Foliennummernplatzhalter 40"/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 algn="ctr">
              <a:defRPr/>
            </a:pPr>
            <a:fld id="{BB6AE9F2-E2E6-4254-B162-177EACF4FDFF}" type="slidenum">
              <a:rPr lang="en-GB"/>
              <a:pPr algn="ctr">
                <a:defRPr/>
              </a:pPr>
              <a:t>2</a:t>
            </a:fld>
            <a:endParaRPr lang="en-GB"/>
          </a:p>
        </p:txBody>
      </p:sp>
      <p:sp>
        <p:nvSpPr>
          <p:cNvPr id="38981" name="Fußzeilenplatzhalter 41"/>
          <p:cNvSpPr>
            <a:spLocks noGrp="1"/>
          </p:cNvSpPr>
          <p:nvPr>
            <p:ph type="ftr" sz="quarter" idx="11"/>
          </p:nvPr>
        </p:nvSpPr>
        <p:spPr>
          <a:xfrm>
            <a:off x="457200" y="6243638"/>
            <a:ext cx="2133600" cy="457200"/>
          </a:xfrm>
        </p:spPr>
        <p:txBody>
          <a:bodyPr/>
          <a:lstStyle/>
          <a:p>
            <a:pPr algn="l">
              <a:defRPr/>
            </a:pPr>
            <a:r>
              <a:rPr lang="en-GB"/>
              <a:t>Newby - ComGram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irthday%20Cake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213100"/>
            <a:ext cx="143986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5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60350"/>
          <a:ext cx="8686800" cy="5797552"/>
        </p:xfrm>
        <a:graphic>
          <a:graphicData uri="http://schemas.openxmlformats.org/drawingml/2006/table">
            <a:tbl>
              <a:tblPr/>
              <a:tblGrid>
                <a:gridCol w="2171700"/>
                <a:gridCol w="2171700"/>
                <a:gridCol w="2171700"/>
                <a:gridCol w="2171700"/>
              </a:tblGrid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151" name="Picture 31" descr="0_map_world_2002"/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216058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2" name="AutoShape 32"/>
          <p:cNvSpPr>
            <a:spLocks noChangeArrowheads="1"/>
          </p:cNvSpPr>
          <p:nvPr/>
        </p:nvSpPr>
        <p:spPr bwMode="auto">
          <a:xfrm>
            <a:off x="250825" y="260350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bg2"/>
              </a:solidFill>
            </a:endParaRPr>
          </a:p>
        </p:txBody>
      </p:sp>
      <p:pic>
        <p:nvPicPr>
          <p:cNvPr id="5153" name="Picture 33" descr="wales"/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333375"/>
            <a:ext cx="11318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484438" y="1268413"/>
            <a:ext cx="9350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Wales</a:t>
            </a:r>
          </a:p>
        </p:txBody>
      </p:sp>
      <p:sp>
        <p:nvSpPr>
          <p:cNvPr id="5155" name="AutoShape 35"/>
          <p:cNvSpPr>
            <a:spLocks noChangeArrowheads="1"/>
          </p:cNvSpPr>
          <p:nvPr/>
        </p:nvSpPr>
        <p:spPr bwMode="auto">
          <a:xfrm rot="10800000">
            <a:off x="2484438" y="404813"/>
            <a:ext cx="2087562" cy="1257300"/>
          </a:xfrm>
          <a:prstGeom prst="foldedCorner">
            <a:avLst>
              <a:gd name="adj" fmla="val 25731"/>
            </a:avLst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C</a:t>
            </a:r>
          </a:p>
        </p:txBody>
      </p:sp>
      <p:pic>
        <p:nvPicPr>
          <p:cNvPr id="5156" name="Picture 36" descr="name"/>
          <p:cNvPicPr>
            <a:picLocks noChangeAspect="1" noChangeArrowheads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158432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554288" y="2062163"/>
            <a:ext cx="1730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/>
              <a:t>Gwen</a:t>
            </a:r>
          </a:p>
        </p:txBody>
      </p:sp>
      <p:sp>
        <p:nvSpPr>
          <p:cNvPr id="5158" name="AutoShape 38"/>
          <p:cNvSpPr>
            <a:spLocks noChangeArrowheads="1"/>
          </p:cNvSpPr>
          <p:nvPr/>
        </p:nvSpPr>
        <p:spPr bwMode="auto">
          <a:xfrm>
            <a:off x="250825" y="1773238"/>
            <a:ext cx="2160588" cy="1368425"/>
          </a:xfrm>
          <a:prstGeom prst="foldedCorner">
            <a:avLst>
              <a:gd name="adj" fmla="val 25731"/>
            </a:avLst>
          </a:prstGeom>
          <a:solidFill>
            <a:schemeClr val="fol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5159" name="AutoShape 39"/>
          <p:cNvSpPr>
            <a:spLocks noChangeArrowheads="1"/>
          </p:cNvSpPr>
          <p:nvPr/>
        </p:nvSpPr>
        <p:spPr bwMode="auto">
          <a:xfrm rot="10800000">
            <a:off x="2484438" y="1844675"/>
            <a:ext cx="2087562" cy="1257300"/>
          </a:xfrm>
          <a:prstGeom prst="foldedCorner">
            <a:avLst>
              <a:gd name="adj" fmla="val 25731"/>
            </a:avLst>
          </a:prstGeom>
          <a:solidFill>
            <a:schemeClr val="fol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N</a:t>
            </a:r>
          </a:p>
        </p:txBody>
      </p:sp>
      <p:pic>
        <p:nvPicPr>
          <p:cNvPr id="5160" name="Picture 40" descr="fingerlips"/>
          <p:cNvPicPr>
            <a:picLocks noChangeAspect="1" noChangeArrowheads="1"/>
          </p:cNvPicPr>
          <p:nvPr/>
        </p:nvPicPr>
        <p:blipFill>
          <a:blip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213100"/>
            <a:ext cx="105568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1" name="Picture 41" descr="married"/>
          <p:cNvPicPr>
            <a:picLocks noChangeAspect="1" noChangeArrowheads="1"/>
          </p:cNvPicPr>
          <p:nvPr/>
        </p:nvPicPr>
        <p:blipFill>
          <a:blip r:embed="rId7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724400"/>
            <a:ext cx="96678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2" name="Picture 42" descr="husband"/>
          <p:cNvPicPr>
            <a:picLocks noChangeAspect="1" noChangeArrowheads="1"/>
          </p:cNvPicPr>
          <p:nvPr/>
        </p:nvPicPr>
        <p:blipFill>
          <a:blip r:embed="rId8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4652963"/>
            <a:ext cx="920750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3779838" y="50847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3419475" y="4870450"/>
            <a:ext cx="1152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/>
              <a:t>Bryn</a:t>
            </a:r>
          </a:p>
        </p:txBody>
      </p:sp>
      <p:pic>
        <p:nvPicPr>
          <p:cNvPr id="5165" name="Picture 45" descr="children"/>
          <p:cNvPicPr>
            <a:picLocks noChangeAspect="1" noChangeArrowheads="1"/>
          </p:cNvPicPr>
          <p:nvPr/>
        </p:nvPicPr>
        <p:blipFill>
          <a:blip r:embed="rId9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95275"/>
            <a:ext cx="1871663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6" name="Picture 46" descr="baby"/>
          <p:cNvPicPr>
            <a:picLocks noChangeAspect="1" noChangeArrowheads="1"/>
          </p:cNvPicPr>
          <p:nvPr/>
        </p:nvPicPr>
        <p:blipFill>
          <a:blip r:embed="rId10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38" y="333375"/>
            <a:ext cx="113347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7956550" y="404813"/>
            <a:ext cx="863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/>
              <a:t>Dai,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/>
              <a:t>1 year</a:t>
            </a:r>
          </a:p>
        </p:txBody>
      </p:sp>
      <p:pic>
        <p:nvPicPr>
          <p:cNvPr id="5168" name="Picture 48" descr="jobs"/>
          <p:cNvPicPr>
            <a:picLocks noChangeAspect="1" noChangeArrowheads="1"/>
          </p:cNvPicPr>
          <p:nvPr/>
        </p:nvPicPr>
        <p:blipFill>
          <a:blip r:embed="rId11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773238"/>
            <a:ext cx="1793875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9" name="Picture 49" descr="teacher"/>
          <p:cNvPicPr>
            <a:picLocks noChangeAspect="1" noChangeArrowheads="1"/>
          </p:cNvPicPr>
          <p:nvPr/>
        </p:nvPicPr>
        <p:blipFill>
          <a:blip r:embed="rId1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1758950"/>
            <a:ext cx="1724025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0" name="Picture 50" descr="leisure"/>
          <p:cNvPicPr>
            <a:picLocks noChangeAspect="1" noChangeArrowheads="1"/>
          </p:cNvPicPr>
          <p:nvPr/>
        </p:nvPicPr>
        <p:blipFill>
          <a:blip r:embed="rId1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213100"/>
            <a:ext cx="10223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1" name="Picture 51" descr="guitar"/>
          <p:cNvPicPr>
            <a:picLocks noChangeAspect="1" noChangeArrowheads="1"/>
          </p:cNvPicPr>
          <p:nvPr/>
        </p:nvPicPr>
        <p:blipFill>
          <a:blip r:embed="rId1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3213100"/>
            <a:ext cx="1223963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2" name="Picture 52" descr="jogging"/>
          <p:cNvPicPr>
            <a:picLocks noChangeAspect="1" noChangeArrowheads="1"/>
          </p:cNvPicPr>
          <p:nvPr/>
        </p:nvPicPr>
        <p:blipFill>
          <a:blip r:embed="rId1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025" y="3357563"/>
            <a:ext cx="796925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3" name="Picture 53" descr="http://images.google.at/images?q=tbn:wb7ZKw52lomDaM:http://www.sqlabs.net/blog/uploaded_images/london-785233.jpg">
            <a:hlinkClick r:id="rId16"/>
          </p:cNvPr>
          <p:cNvPicPr>
            <a:picLocks noChangeAspect="1" noChangeArrowheads="1"/>
          </p:cNvPicPr>
          <p:nvPr/>
        </p:nvPicPr>
        <p:blipFill>
          <a:blip r:embed="rId17" r:link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24400"/>
            <a:ext cx="1584325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4" name="Picture 54" descr="czech-hitchhiki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652963"/>
            <a:ext cx="129698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75" name="AutoShape 55"/>
          <p:cNvSpPr>
            <a:spLocks noChangeArrowheads="1"/>
          </p:cNvSpPr>
          <p:nvPr/>
        </p:nvSpPr>
        <p:spPr bwMode="auto">
          <a:xfrm>
            <a:off x="250825" y="3213100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5176" name="AutoShape 56"/>
          <p:cNvSpPr>
            <a:spLocks noChangeArrowheads="1"/>
          </p:cNvSpPr>
          <p:nvPr/>
        </p:nvSpPr>
        <p:spPr bwMode="auto">
          <a:xfrm>
            <a:off x="250825" y="4652963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5177" name="AutoShape 57"/>
          <p:cNvSpPr>
            <a:spLocks noChangeArrowheads="1"/>
          </p:cNvSpPr>
          <p:nvPr/>
        </p:nvSpPr>
        <p:spPr bwMode="auto">
          <a:xfrm>
            <a:off x="4572000" y="333375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8" name="AutoShape 58"/>
          <p:cNvSpPr>
            <a:spLocks noChangeArrowheads="1"/>
          </p:cNvSpPr>
          <p:nvPr/>
        </p:nvSpPr>
        <p:spPr bwMode="auto">
          <a:xfrm>
            <a:off x="4572000" y="1773238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5179" name="AutoShape 59"/>
          <p:cNvSpPr>
            <a:spLocks noChangeArrowheads="1"/>
          </p:cNvSpPr>
          <p:nvPr/>
        </p:nvSpPr>
        <p:spPr bwMode="auto">
          <a:xfrm>
            <a:off x="4572000" y="3213100"/>
            <a:ext cx="2160588" cy="1368425"/>
          </a:xfrm>
          <a:prstGeom prst="foldedCorner">
            <a:avLst>
              <a:gd name="adj" fmla="val 25731"/>
            </a:avLst>
          </a:prstGeom>
          <a:solidFill>
            <a:schemeClr val="fol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5180" name="AutoShape 61"/>
          <p:cNvSpPr>
            <a:spLocks noChangeArrowheads="1"/>
          </p:cNvSpPr>
          <p:nvPr/>
        </p:nvSpPr>
        <p:spPr bwMode="auto">
          <a:xfrm rot="10800000">
            <a:off x="2484438" y="3284538"/>
            <a:ext cx="2087562" cy="1257300"/>
          </a:xfrm>
          <a:prstGeom prst="foldedCorner">
            <a:avLst>
              <a:gd name="adj" fmla="val 25731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5181" name="AutoShape 62"/>
          <p:cNvSpPr>
            <a:spLocks noChangeArrowheads="1"/>
          </p:cNvSpPr>
          <p:nvPr/>
        </p:nvSpPr>
        <p:spPr bwMode="auto">
          <a:xfrm rot="10800000">
            <a:off x="2484438" y="4724400"/>
            <a:ext cx="2087562" cy="1257300"/>
          </a:xfrm>
          <a:prstGeom prst="foldedCorner">
            <a:avLst>
              <a:gd name="adj" fmla="val 25731"/>
            </a:avLst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5182" name="AutoShape 63"/>
          <p:cNvSpPr>
            <a:spLocks noChangeArrowheads="1"/>
          </p:cNvSpPr>
          <p:nvPr/>
        </p:nvSpPr>
        <p:spPr bwMode="auto">
          <a:xfrm rot="10800000">
            <a:off x="6804025" y="333375"/>
            <a:ext cx="2087563" cy="1257300"/>
          </a:xfrm>
          <a:prstGeom prst="foldedCorner">
            <a:avLst>
              <a:gd name="adj" fmla="val 25731"/>
            </a:avLst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5183" name="AutoShape 64"/>
          <p:cNvSpPr>
            <a:spLocks noChangeArrowheads="1"/>
          </p:cNvSpPr>
          <p:nvPr/>
        </p:nvSpPr>
        <p:spPr bwMode="auto">
          <a:xfrm rot="10800000">
            <a:off x="6804025" y="1773238"/>
            <a:ext cx="2087563" cy="1257300"/>
          </a:xfrm>
          <a:prstGeom prst="foldedCorner">
            <a:avLst>
              <a:gd name="adj" fmla="val 25731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J</a:t>
            </a:r>
          </a:p>
        </p:txBody>
      </p:sp>
      <p:sp>
        <p:nvSpPr>
          <p:cNvPr id="5184" name="AutoShape 65"/>
          <p:cNvSpPr>
            <a:spLocks noChangeArrowheads="1"/>
          </p:cNvSpPr>
          <p:nvPr/>
        </p:nvSpPr>
        <p:spPr bwMode="auto">
          <a:xfrm rot="10800000">
            <a:off x="6804025" y="3284538"/>
            <a:ext cx="2087563" cy="1257300"/>
          </a:xfrm>
          <a:prstGeom prst="foldedCorner">
            <a:avLst>
              <a:gd name="adj" fmla="val 25731"/>
            </a:avLst>
          </a:prstGeom>
          <a:solidFill>
            <a:schemeClr val="fol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5185" name="AutoShape 66"/>
          <p:cNvSpPr>
            <a:spLocks noChangeArrowheads="1"/>
          </p:cNvSpPr>
          <p:nvPr/>
        </p:nvSpPr>
        <p:spPr bwMode="auto">
          <a:xfrm rot="10800000">
            <a:off x="6804025" y="4724400"/>
            <a:ext cx="2087563" cy="1257300"/>
          </a:xfrm>
          <a:prstGeom prst="foldedCorner">
            <a:avLst>
              <a:gd name="adj" fmla="val 25731"/>
            </a:avLst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bg2"/>
                </a:solidFill>
              </a:rPr>
              <a:t>L</a:t>
            </a:r>
          </a:p>
        </p:txBody>
      </p:sp>
      <p:sp>
        <p:nvSpPr>
          <p:cNvPr id="5186" name="Text Box 67"/>
          <p:cNvSpPr txBox="1">
            <a:spLocks noChangeArrowheads="1"/>
          </p:cNvSpPr>
          <p:nvPr/>
        </p:nvSpPr>
        <p:spPr bwMode="auto">
          <a:xfrm>
            <a:off x="5651500" y="5084763"/>
            <a:ext cx="431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rgbClr val="000000"/>
                </a:solidFill>
                <a:latin typeface="Arial" charset="0"/>
              </a:rPr>
              <a:t>?</a:t>
            </a:r>
          </a:p>
        </p:txBody>
      </p:sp>
      <p:sp>
        <p:nvSpPr>
          <p:cNvPr id="5187" name="AutoShape 60"/>
          <p:cNvSpPr>
            <a:spLocks noChangeArrowheads="1"/>
          </p:cNvSpPr>
          <p:nvPr/>
        </p:nvSpPr>
        <p:spPr bwMode="auto">
          <a:xfrm>
            <a:off x="4572000" y="4652963"/>
            <a:ext cx="2160588" cy="1368425"/>
          </a:xfrm>
          <a:prstGeom prst="foldedCorner">
            <a:avLst>
              <a:gd name="adj" fmla="val 25731"/>
            </a:avLst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38980" name="Foliennummernplatzhalter 40"/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 algn="ctr">
              <a:defRPr/>
            </a:pPr>
            <a:fld id="{D2E7DFAE-2523-4C5B-9B6B-A8CF511CFF69}" type="slidenum">
              <a:rPr lang="en-GB"/>
              <a:pPr algn="ctr">
                <a:defRPr/>
              </a:pPr>
              <a:t>3</a:t>
            </a:fld>
            <a:endParaRPr lang="en-GB"/>
          </a:p>
        </p:txBody>
      </p:sp>
      <p:sp>
        <p:nvSpPr>
          <p:cNvPr id="38981" name="Fußzeilenplatzhalter 41"/>
          <p:cNvSpPr>
            <a:spLocks noGrp="1"/>
          </p:cNvSpPr>
          <p:nvPr>
            <p:ph type="ftr" sz="quarter" idx="11"/>
          </p:nvPr>
        </p:nvSpPr>
        <p:spPr>
          <a:xfrm>
            <a:off x="457200" y="6243638"/>
            <a:ext cx="2133600" cy="457200"/>
          </a:xfrm>
        </p:spPr>
        <p:txBody>
          <a:bodyPr/>
          <a:lstStyle/>
          <a:p>
            <a:pPr algn="l">
              <a:defRPr/>
            </a:pPr>
            <a:r>
              <a:rPr lang="en-GB"/>
              <a:t>Newby - ComGram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irthday%20Cake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213100"/>
            <a:ext cx="143986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9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60350"/>
          <a:ext cx="8686800" cy="5797552"/>
        </p:xfrm>
        <a:graphic>
          <a:graphicData uri="http://schemas.openxmlformats.org/drawingml/2006/table">
            <a:tbl>
              <a:tblPr/>
              <a:tblGrid>
                <a:gridCol w="2171700"/>
                <a:gridCol w="2171700"/>
                <a:gridCol w="2171700"/>
                <a:gridCol w="2171700"/>
              </a:tblGrid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sym typeface="Wingdings 3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75" name="Picture 31" descr="0_map_world_2002"/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216058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6" name="Picture 32" descr="wales"/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333375"/>
            <a:ext cx="11318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2484438" y="1268413"/>
            <a:ext cx="9350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latin typeface="Times New Roman" pitchFamily="18" charset="0"/>
              </a:rPr>
              <a:t>Wales</a:t>
            </a:r>
          </a:p>
        </p:txBody>
      </p:sp>
      <p:pic>
        <p:nvPicPr>
          <p:cNvPr id="6178" name="Picture 34" descr="name"/>
          <p:cNvPicPr>
            <a:picLocks noChangeAspect="1" noChangeArrowheads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158432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2554288" y="2062163"/>
            <a:ext cx="1730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Times New Roman" pitchFamily="18" charset="0"/>
              </a:rPr>
              <a:t>Gwen</a:t>
            </a:r>
          </a:p>
        </p:txBody>
      </p:sp>
      <p:pic>
        <p:nvPicPr>
          <p:cNvPr id="6180" name="Picture 36" descr="fingerlips"/>
          <p:cNvPicPr>
            <a:picLocks noChangeAspect="1" noChangeArrowheads="1"/>
          </p:cNvPicPr>
          <p:nvPr/>
        </p:nvPicPr>
        <p:blipFill>
          <a:blip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213100"/>
            <a:ext cx="105568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1" name="Picture 37" descr="married"/>
          <p:cNvPicPr>
            <a:picLocks noChangeAspect="1" noChangeArrowheads="1"/>
          </p:cNvPicPr>
          <p:nvPr/>
        </p:nvPicPr>
        <p:blipFill>
          <a:blip r:embed="rId7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724400"/>
            <a:ext cx="96678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2" name="Picture 38" descr="husband"/>
          <p:cNvPicPr>
            <a:picLocks noChangeAspect="1" noChangeArrowheads="1"/>
          </p:cNvPicPr>
          <p:nvPr/>
        </p:nvPicPr>
        <p:blipFill>
          <a:blip r:embed="rId8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4652963"/>
            <a:ext cx="920750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3779838" y="50847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3419475" y="4870450"/>
            <a:ext cx="1152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Times New Roman" pitchFamily="18" charset="0"/>
              </a:rPr>
              <a:t>Bryn</a:t>
            </a:r>
          </a:p>
        </p:txBody>
      </p:sp>
      <p:pic>
        <p:nvPicPr>
          <p:cNvPr id="6185" name="Picture 41" descr="children"/>
          <p:cNvPicPr>
            <a:picLocks noChangeAspect="1" noChangeArrowheads="1"/>
          </p:cNvPicPr>
          <p:nvPr/>
        </p:nvPicPr>
        <p:blipFill>
          <a:blip r:embed="rId9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95275"/>
            <a:ext cx="1871663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6" name="Picture 42" descr="baby"/>
          <p:cNvPicPr>
            <a:picLocks noChangeAspect="1" noChangeArrowheads="1"/>
          </p:cNvPicPr>
          <p:nvPr/>
        </p:nvPicPr>
        <p:blipFill>
          <a:blip r:embed="rId10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38" y="333375"/>
            <a:ext cx="113347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7956550" y="404813"/>
            <a:ext cx="863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latin typeface="Times New Roman" pitchFamily="18" charset="0"/>
              </a:rPr>
              <a:t>Dai,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latin typeface="Times New Roman" pitchFamily="18" charset="0"/>
              </a:rPr>
              <a:t>1 year</a:t>
            </a:r>
          </a:p>
        </p:txBody>
      </p:sp>
      <p:pic>
        <p:nvPicPr>
          <p:cNvPr id="6188" name="Picture 44" descr="jobs"/>
          <p:cNvPicPr>
            <a:picLocks noChangeAspect="1" noChangeArrowheads="1"/>
          </p:cNvPicPr>
          <p:nvPr/>
        </p:nvPicPr>
        <p:blipFill>
          <a:blip r:embed="rId11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773238"/>
            <a:ext cx="1793875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9" name="Picture 45" descr="teacher"/>
          <p:cNvPicPr>
            <a:picLocks noChangeAspect="1" noChangeArrowheads="1"/>
          </p:cNvPicPr>
          <p:nvPr/>
        </p:nvPicPr>
        <p:blipFill>
          <a:blip r:embed="rId1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1758950"/>
            <a:ext cx="1724025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0" name="Picture 46" descr="leisure"/>
          <p:cNvPicPr>
            <a:picLocks noChangeAspect="1" noChangeArrowheads="1"/>
          </p:cNvPicPr>
          <p:nvPr/>
        </p:nvPicPr>
        <p:blipFill>
          <a:blip r:embed="rId1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213100"/>
            <a:ext cx="10223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1" name="Picture 47" descr="guitar"/>
          <p:cNvPicPr>
            <a:picLocks noChangeAspect="1" noChangeArrowheads="1"/>
          </p:cNvPicPr>
          <p:nvPr/>
        </p:nvPicPr>
        <p:blipFill>
          <a:blip r:embed="rId1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3213100"/>
            <a:ext cx="1223963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2" name="Picture 48" descr="jogging"/>
          <p:cNvPicPr>
            <a:picLocks noChangeAspect="1" noChangeArrowheads="1"/>
          </p:cNvPicPr>
          <p:nvPr/>
        </p:nvPicPr>
        <p:blipFill>
          <a:blip r:embed="rId1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025" y="3357563"/>
            <a:ext cx="796925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3" name="Picture 49" descr="http://images.google.at/images?q=tbn:wb7ZKw52lomDaM:http://www.sqlabs.net/blog/uploaded_images/london-785233.jpg">
            <a:hlinkClick r:id="rId16"/>
          </p:cNvPr>
          <p:cNvPicPr>
            <a:picLocks noChangeAspect="1" noChangeArrowheads="1"/>
          </p:cNvPicPr>
          <p:nvPr/>
        </p:nvPicPr>
        <p:blipFill>
          <a:blip r:embed="rId17" r:link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24400"/>
            <a:ext cx="1584325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4" name="Picture 50" descr="czech-hitchhiking"/>
          <p:cNvPicPr>
            <a:picLocks noChangeAspect="1" noChangeArrowheads="1"/>
          </p:cNvPicPr>
          <p:nvPr/>
        </p:nvPicPr>
        <p:blipFill>
          <a:blip r:embed="rId19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652963"/>
            <a:ext cx="129698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5651500" y="5084763"/>
            <a:ext cx="431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latin typeface="Arial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us">
  <a:themeElements>
    <a:clrScheme name="Globus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u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us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0</TotalTime>
  <Words>66</Words>
  <Application>Microsoft Office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Verdana</vt:lpstr>
      <vt:lpstr>Arial</vt:lpstr>
      <vt:lpstr>Wingdings</vt:lpstr>
      <vt:lpstr>Calibri</vt:lpstr>
      <vt:lpstr>Comic Sans MS</vt:lpstr>
      <vt:lpstr>Times New Roman</vt:lpstr>
      <vt:lpstr>Wingdings 3</vt:lpstr>
      <vt:lpstr>Globus</vt:lpstr>
      <vt:lpstr>Open the Doors!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Newby</dc:creator>
  <cp:lastModifiedBy>lp</cp:lastModifiedBy>
  <cp:revision>10</cp:revision>
  <dcterms:created xsi:type="dcterms:W3CDTF">2007-01-04T07:49:55Z</dcterms:created>
  <dcterms:modified xsi:type="dcterms:W3CDTF">2012-09-23T10:41:47Z</dcterms:modified>
</cp:coreProperties>
</file>