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15620"/>
    <p:restoredTop sz="94660"/>
  </p:normalViewPr>
  <p:slideViewPr>
    <p:cSldViewPr>
      <p:cViewPr>
        <p:scale>
          <a:sx n="60" d="100"/>
          <a:sy n="60" d="100"/>
        </p:scale>
        <p:origin x="946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8D646-5840-40DB-94AC-5CD774610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64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4789D-ADA2-46E5-A95E-4FFC6AEC8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43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257D4-B564-46B4-B613-C5E435D01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63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0855-4D98-4946-9787-88D6DAAAE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67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C291-E57A-4237-9038-9ECD40E12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50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F5237-30C6-44AA-9E9A-4201C87DCE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0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DCDB4-E831-4E3A-89F2-BD0E737B9D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5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52C6-D37A-4BBB-9583-15CB7E11F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62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3DDA0-13A4-4751-85B8-F5FA6C5DF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373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E3E32-06B8-4A6A-99C6-75E41B306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5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87B1-74DC-485F-B17A-FB86A88A3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03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627C44E-EECE-411C-ADBF-F40F9D6BB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~AUT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>
            <a:fillRect/>
          </a:stretch>
        </p:blipFill>
        <p:spPr bwMode="auto">
          <a:xfrm>
            <a:off x="1066800" y="685800"/>
            <a:ext cx="4729163" cy="785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2600" y="2362200"/>
            <a:ext cx="8675564" cy="6575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6434146" cy="4875876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5453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399"/>
            <a:ext cx="681579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3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~A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/>
          <a:stretch>
            <a:fillRect/>
          </a:stretch>
        </p:blipFill>
        <p:spPr bwMode="auto">
          <a:xfrm>
            <a:off x="990600" y="533400"/>
            <a:ext cx="5341938" cy="816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~AUT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"/>
          <a:stretch>
            <a:fillRect/>
          </a:stretch>
        </p:blipFill>
        <p:spPr bwMode="auto">
          <a:xfrm>
            <a:off x="457200" y="533400"/>
            <a:ext cx="5486400" cy="828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~AUT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5688013" cy="758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~AUT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5602288" cy="80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~AUT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/>
          <a:stretch>
            <a:fillRect/>
          </a:stretch>
        </p:blipFill>
        <p:spPr bwMode="auto">
          <a:xfrm>
            <a:off x="838200" y="533400"/>
            <a:ext cx="5418138" cy="814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~AUT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5961063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~AUT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5662613" cy="782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~AUT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961063" cy="833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 Library of Mount Vernon and Knox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PLOMVAKC</dc:creator>
  <cp:lastModifiedBy>Lis Polzleitner</cp:lastModifiedBy>
  <cp:revision>15</cp:revision>
  <dcterms:created xsi:type="dcterms:W3CDTF">2009-04-03T16:24:09Z</dcterms:created>
  <dcterms:modified xsi:type="dcterms:W3CDTF">2016-03-05T15:45:27Z</dcterms:modified>
</cp:coreProperties>
</file>