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3" r:id="rId12"/>
    <p:sldId id="268" r:id="rId13"/>
    <p:sldId id="267" r:id="rId14"/>
    <p:sldId id="269" r:id="rId15"/>
    <p:sldId id="270" r:id="rId16"/>
    <p:sldId id="272" r:id="rId17"/>
    <p:sldId id="271" r:id="rId18"/>
    <p:sldId id="274" r:id="rId19"/>
    <p:sldId id="276" r:id="rId20"/>
    <p:sldId id="275" r:id="rId21"/>
    <p:sldId id="27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 showGuides="1">
      <p:cViewPr varScale="1">
        <p:scale>
          <a:sx n="54" d="100"/>
          <a:sy n="54" d="100"/>
        </p:scale>
        <p:origin x="34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07-Oct-17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07-Oct-17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07-Oct-17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07-Oct-17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07-Oct-17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07-Oct-17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07-Oct-17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07-Oct-17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07-Oct-17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07-Oct-17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07-Oct-17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07-Oct-17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DD245-AF3B-4FBA-8693-B90AEA88FB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Classrooms</a:t>
            </a:r>
            <a:br>
              <a:rPr lang="de-AT" dirty="0"/>
            </a:br>
            <a:r>
              <a:rPr lang="de-AT" sz="2000" dirty="0"/>
              <a:t>How does the arrangement of furniture influence teaching and learning?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FCC904-9460-439A-A632-CA0951CB93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6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people sitting next to a child&#10;&#10;Description generated with high confidence">
            <a:extLst>
              <a:ext uri="{FF2B5EF4-FFF2-40B4-BE49-F238E27FC236}">
                <a16:creationId xmlns:a16="http://schemas.microsoft.com/office/drawing/2014/main" id="{B78EDAEE-E4CA-45CD-B9F1-60BE34574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3758" y="811212"/>
            <a:ext cx="9220717" cy="5676504"/>
          </a:xfrm>
        </p:spPr>
      </p:pic>
    </p:spTree>
    <p:extLst>
      <p:ext uri="{BB962C8B-B14F-4D97-AF65-F5344CB8AC3E}">
        <p14:creationId xmlns:p14="http://schemas.microsoft.com/office/powerpoint/2010/main" val="2975071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person, boy, young, man&#10;&#10;Description generated with very high confidence">
            <a:extLst>
              <a:ext uri="{FF2B5EF4-FFF2-40B4-BE49-F238E27FC236}">
                <a16:creationId xmlns:a16="http://schemas.microsoft.com/office/drawing/2014/main" id="{EC373227-317E-4D4D-B8C2-7A499EDF5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0992" y="381000"/>
            <a:ext cx="7818966" cy="5864225"/>
          </a:xfrm>
        </p:spPr>
      </p:pic>
    </p:spTree>
    <p:extLst>
      <p:ext uri="{BB962C8B-B14F-4D97-AF65-F5344CB8AC3E}">
        <p14:creationId xmlns:p14="http://schemas.microsoft.com/office/powerpoint/2010/main" val="888283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erson sitting on a bench&#10;&#10;Description generated with very high confidence">
            <a:extLst>
              <a:ext uri="{FF2B5EF4-FFF2-40B4-BE49-F238E27FC236}">
                <a16:creationId xmlns:a16="http://schemas.microsoft.com/office/drawing/2014/main" id="{A31E1836-F769-4176-8086-0B7877D04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0992" y="381000"/>
            <a:ext cx="7818966" cy="5864225"/>
          </a:xfrm>
        </p:spPr>
      </p:pic>
    </p:spTree>
    <p:extLst>
      <p:ext uri="{BB962C8B-B14F-4D97-AF65-F5344CB8AC3E}">
        <p14:creationId xmlns:p14="http://schemas.microsoft.com/office/powerpoint/2010/main" val="79695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15D529BB-5F0F-40AA-A4C3-72B6B27D8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0992" y="381000"/>
            <a:ext cx="7818966" cy="5864225"/>
          </a:xfrm>
        </p:spPr>
      </p:pic>
    </p:spTree>
    <p:extLst>
      <p:ext uri="{BB962C8B-B14F-4D97-AF65-F5344CB8AC3E}">
        <p14:creationId xmlns:p14="http://schemas.microsoft.com/office/powerpoint/2010/main" val="4284811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3C12FD7D-A7D7-4333-814A-9234963B3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0992" y="381000"/>
            <a:ext cx="7818966" cy="5864225"/>
          </a:xfrm>
        </p:spPr>
      </p:pic>
    </p:spTree>
    <p:extLst>
      <p:ext uri="{BB962C8B-B14F-4D97-AF65-F5344CB8AC3E}">
        <p14:creationId xmlns:p14="http://schemas.microsoft.com/office/powerpoint/2010/main" val="3874758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D8E48E14-8A1C-4939-A634-B1CA3FB0A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0992" y="381000"/>
            <a:ext cx="7818966" cy="5864225"/>
          </a:xfrm>
        </p:spPr>
      </p:pic>
    </p:spTree>
    <p:extLst>
      <p:ext uri="{BB962C8B-B14F-4D97-AF65-F5344CB8AC3E}">
        <p14:creationId xmlns:p14="http://schemas.microsoft.com/office/powerpoint/2010/main" val="80411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3553C1-5544-4600-8211-EC1C8569F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0950" y="450255"/>
            <a:ext cx="10179050" cy="5725715"/>
          </a:xfrm>
        </p:spPr>
      </p:pic>
    </p:spTree>
    <p:extLst>
      <p:ext uri="{BB962C8B-B14F-4D97-AF65-F5344CB8AC3E}">
        <p14:creationId xmlns:p14="http://schemas.microsoft.com/office/powerpoint/2010/main" val="4230780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indoor, sitting, floor, wall&#10;&#10;Description generated with very high confidence">
            <a:extLst>
              <a:ext uri="{FF2B5EF4-FFF2-40B4-BE49-F238E27FC236}">
                <a16:creationId xmlns:a16="http://schemas.microsoft.com/office/drawing/2014/main" id="{475725E9-79BC-430C-B14E-307F0D6EE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0950" y="450255"/>
            <a:ext cx="10179050" cy="5725715"/>
          </a:xfrm>
        </p:spPr>
      </p:pic>
    </p:spTree>
    <p:extLst>
      <p:ext uri="{BB962C8B-B14F-4D97-AF65-F5344CB8AC3E}">
        <p14:creationId xmlns:p14="http://schemas.microsoft.com/office/powerpoint/2010/main" val="437999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wo people standing in a room&#10;&#10;Description generated with very high confidence">
            <a:extLst>
              <a:ext uri="{FF2B5EF4-FFF2-40B4-BE49-F238E27FC236}">
                <a16:creationId xmlns:a16="http://schemas.microsoft.com/office/drawing/2014/main" id="{781F7F5D-99C8-41AE-885E-74CE7825B1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0950" y="450255"/>
            <a:ext cx="10179050" cy="5725715"/>
          </a:xfrm>
        </p:spPr>
      </p:pic>
    </p:spTree>
    <p:extLst>
      <p:ext uri="{BB962C8B-B14F-4D97-AF65-F5344CB8AC3E}">
        <p14:creationId xmlns:p14="http://schemas.microsoft.com/office/powerpoint/2010/main" val="2516128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919F8-5652-4764-AAA0-A1CF1BA89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381000"/>
            <a:ext cx="10178322" cy="586385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422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82922968-6A7A-46D0-84FC-81B78147D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0446" y="875448"/>
            <a:ext cx="8245870" cy="5487252"/>
          </a:xfrm>
        </p:spPr>
      </p:pic>
    </p:spTree>
    <p:extLst>
      <p:ext uri="{BB962C8B-B14F-4D97-AF65-F5344CB8AC3E}">
        <p14:creationId xmlns:p14="http://schemas.microsoft.com/office/powerpoint/2010/main" val="1414991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919F8-5652-4764-AAA0-A1CF1BA89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381000"/>
            <a:ext cx="10178322" cy="586385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451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919F8-5652-4764-AAA0-A1CF1BA89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381000"/>
            <a:ext cx="10178322" cy="586385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443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n office with a desk and chair in a room&#10;&#10;Description generated with high confidence">
            <a:extLst>
              <a:ext uri="{FF2B5EF4-FFF2-40B4-BE49-F238E27FC236}">
                <a16:creationId xmlns:a16="http://schemas.microsoft.com/office/drawing/2014/main" id="{A60E5050-9590-46AB-8DCB-795FBB8EC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9442" y="583986"/>
            <a:ext cx="8881730" cy="5911034"/>
          </a:xfrm>
        </p:spPr>
      </p:pic>
    </p:spTree>
    <p:extLst>
      <p:ext uri="{BB962C8B-B14F-4D97-AF65-F5344CB8AC3E}">
        <p14:creationId xmlns:p14="http://schemas.microsoft.com/office/powerpoint/2010/main" val="1374952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large red chair in a room&#10;&#10;Description generated with very high confidence">
            <a:extLst>
              <a:ext uri="{FF2B5EF4-FFF2-40B4-BE49-F238E27FC236}">
                <a16:creationId xmlns:a16="http://schemas.microsoft.com/office/drawing/2014/main" id="{5ADA1ABA-0EAF-4613-B21F-2A6D122783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7248" y="1789111"/>
            <a:ext cx="10362038" cy="4573589"/>
          </a:xfrm>
        </p:spPr>
      </p:pic>
    </p:spTree>
    <p:extLst>
      <p:ext uri="{BB962C8B-B14F-4D97-AF65-F5344CB8AC3E}">
        <p14:creationId xmlns:p14="http://schemas.microsoft.com/office/powerpoint/2010/main" val="2973490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88376454-A092-472A-9D2D-3707062B1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7274" y="658875"/>
            <a:ext cx="8534400" cy="5703825"/>
          </a:xfrm>
        </p:spPr>
      </p:pic>
    </p:spTree>
    <p:extLst>
      <p:ext uri="{BB962C8B-B14F-4D97-AF65-F5344CB8AC3E}">
        <p14:creationId xmlns:p14="http://schemas.microsoft.com/office/powerpoint/2010/main" val="2363560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people sitting at a table in a room&#10;&#10;Description generated with high confidence">
            <a:extLst>
              <a:ext uri="{FF2B5EF4-FFF2-40B4-BE49-F238E27FC236}">
                <a16:creationId xmlns:a16="http://schemas.microsoft.com/office/drawing/2014/main" id="{8D8126D2-9F1A-4D33-9907-F6DD3B414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0828" y="790336"/>
            <a:ext cx="8754139" cy="5754387"/>
          </a:xfrm>
        </p:spPr>
      </p:pic>
    </p:spTree>
    <p:extLst>
      <p:ext uri="{BB962C8B-B14F-4D97-AF65-F5344CB8AC3E}">
        <p14:creationId xmlns:p14="http://schemas.microsoft.com/office/powerpoint/2010/main" val="1685650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display in a room&#10;&#10;Description generated with very high confidence">
            <a:extLst>
              <a:ext uri="{FF2B5EF4-FFF2-40B4-BE49-F238E27FC236}">
                <a16:creationId xmlns:a16="http://schemas.microsoft.com/office/drawing/2014/main" id="{1F6062FA-5497-4FAC-9E72-D8E9BDFC38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0108" y="848833"/>
            <a:ext cx="7818966" cy="5864225"/>
          </a:xfrm>
        </p:spPr>
      </p:pic>
    </p:spTree>
    <p:extLst>
      <p:ext uri="{BB962C8B-B14F-4D97-AF65-F5344CB8AC3E}">
        <p14:creationId xmlns:p14="http://schemas.microsoft.com/office/powerpoint/2010/main" val="582965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7B433F70-4385-47D0-BD54-64A3D653C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6181" y="381000"/>
            <a:ext cx="8243777" cy="6182833"/>
          </a:xfrm>
        </p:spPr>
      </p:pic>
    </p:spTree>
    <p:extLst>
      <p:ext uri="{BB962C8B-B14F-4D97-AF65-F5344CB8AC3E}">
        <p14:creationId xmlns:p14="http://schemas.microsoft.com/office/powerpoint/2010/main" val="1812507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27824DB9-19A0-4480-90D8-207A4854A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7578" y="742507"/>
            <a:ext cx="7818966" cy="5864225"/>
          </a:xfrm>
        </p:spPr>
      </p:pic>
    </p:spTree>
    <p:extLst>
      <p:ext uri="{BB962C8B-B14F-4D97-AF65-F5344CB8AC3E}">
        <p14:creationId xmlns:p14="http://schemas.microsoft.com/office/powerpoint/2010/main" val="1812051990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10</TotalTime>
  <Words>1</Words>
  <Application>Microsoft Office PowerPoint</Application>
  <PresentationFormat>Widescreen</PresentationFormat>
  <Paragraphs>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Gill Sans MT</vt:lpstr>
      <vt:lpstr>Impact</vt:lpstr>
      <vt:lpstr>Badge</vt:lpstr>
      <vt:lpstr>Classrooms How does the arrangement of furniture influence teaching and learning?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Classrooms How does the arrangement of furniture influence teaching and learning?</dc:title>
  <dc:creator>Elisabeth Poelzleitner</dc:creator>
  <cp:lastModifiedBy>Poelzleitner Elisabeth</cp:lastModifiedBy>
  <cp:revision>2</cp:revision>
  <dcterms:created xsi:type="dcterms:W3CDTF">2017-10-07T16:10:32Z</dcterms:created>
  <dcterms:modified xsi:type="dcterms:W3CDTF">2017-10-07T16:20:46Z</dcterms:modified>
</cp:coreProperties>
</file>