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59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6" y="1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4F126-F5D0-4E9C-80AA-CDB3B64E173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de-AT"/>
        </a:p>
      </dgm:t>
    </dgm:pt>
    <dgm:pt modelId="{FB4936F0-DDD8-4C63-B7C9-5716EBCE344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AT" sz="2000" dirty="0" err="1">
              <a:latin typeface="Trebuchet MS" pitchFamily="34" charset="0"/>
            </a:rPr>
            <a:t>Readiness</a:t>
          </a:r>
          <a:endParaRPr lang="de-AT" sz="2000" dirty="0">
            <a:latin typeface="Trebuchet MS" pitchFamily="34" charset="0"/>
          </a:endParaRPr>
        </a:p>
      </dgm:t>
    </dgm:pt>
    <dgm:pt modelId="{ACA8D705-968A-4F59-B127-573C247F36B0}" type="parTrans" cxnId="{F0CC4755-7EDE-4BFF-9387-974367A40384}">
      <dgm:prSet/>
      <dgm:spPr/>
      <dgm:t>
        <a:bodyPr/>
        <a:lstStyle/>
        <a:p>
          <a:endParaRPr lang="de-AT"/>
        </a:p>
      </dgm:t>
    </dgm:pt>
    <dgm:pt modelId="{54D35779-F8A8-4D16-839E-66374E3FB01C}" type="sibTrans" cxnId="{F0CC4755-7EDE-4BFF-9387-974367A40384}">
      <dgm:prSet/>
      <dgm:spPr/>
      <dgm:t>
        <a:bodyPr/>
        <a:lstStyle/>
        <a:p>
          <a:endParaRPr lang="de-AT"/>
        </a:p>
      </dgm:t>
    </dgm:pt>
    <dgm:pt modelId="{5C0DF929-D841-40AC-9A26-0423807D2DB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AT" sz="2000" dirty="0">
              <a:latin typeface="Trebuchet MS" pitchFamily="34" charset="0"/>
            </a:rPr>
            <a:t>Learning </a:t>
          </a:r>
          <a:r>
            <a:rPr lang="de-AT" sz="2000" dirty="0" err="1">
              <a:latin typeface="Trebuchet MS" pitchFamily="34" charset="0"/>
            </a:rPr>
            <a:t>profiles</a:t>
          </a:r>
          <a:endParaRPr lang="de-AT" sz="2000" dirty="0">
            <a:latin typeface="Trebuchet MS" pitchFamily="34" charset="0"/>
          </a:endParaRPr>
        </a:p>
      </dgm:t>
    </dgm:pt>
    <dgm:pt modelId="{A7438FD9-EBBA-4A7C-A827-2354B3B65095}" type="parTrans" cxnId="{16DBCC27-69BA-43EA-B9DE-A2BAE7CD59F2}">
      <dgm:prSet/>
      <dgm:spPr/>
      <dgm:t>
        <a:bodyPr/>
        <a:lstStyle/>
        <a:p>
          <a:endParaRPr lang="de-AT"/>
        </a:p>
      </dgm:t>
    </dgm:pt>
    <dgm:pt modelId="{35635E61-1E4E-4917-BC5C-A7080CEBB367}" type="sibTrans" cxnId="{16DBCC27-69BA-43EA-B9DE-A2BAE7CD59F2}">
      <dgm:prSet/>
      <dgm:spPr/>
      <dgm:t>
        <a:bodyPr/>
        <a:lstStyle/>
        <a:p>
          <a:endParaRPr lang="de-AT"/>
        </a:p>
      </dgm:t>
    </dgm:pt>
    <dgm:pt modelId="{C5A73B2F-867E-43D2-BB18-40285BC7C40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AT" sz="2000" dirty="0" err="1">
              <a:latin typeface="Trebuchet MS" pitchFamily="34" charset="0"/>
            </a:rPr>
            <a:t>Interests</a:t>
          </a:r>
          <a:endParaRPr lang="de-AT" sz="2000" dirty="0">
            <a:latin typeface="Trebuchet MS" pitchFamily="34" charset="0"/>
          </a:endParaRPr>
        </a:p>
      </dgm:t>
    </dgm:pt>
    <dgm:pt modelId="{47B2A201-0339-433F-B11C-BED2FAC6F881}" type="sibTrans" cxnId="{3D214E71-8E71-4C51-BAB7-CA42912AE10E}">
      <dgm:prSet/>
      <dgm:spPr/>
      <dgm:t>
        <a:bodyPr/>
        <a:lstStyle/>
        <a:p>
          <a:endParaRPr lang="de-AT"/>
        </a:p>
      </dgm:t>
    </dgm:pt>
    <dgm:pt modelId="{E25DC05A-B463-4E87-8642-AF78F9D2668F}" type="parTrans" cxnId="{3D214E71-8E71-4C51-BAB7-CA42912AE10E}">
      <dgm:prSet/>
      <dgm:spPr/>
      <dgm:t>
        <a:bodyPr/>
        <a:lstStyle/>
        <a:p>
          <a:endParaRPr lang="de-AT"/>
        </a:p>
      </dgm:t>
    </dgm:pt>
    <dgm:pt modelId="{6EB11CC6-346A-4102-99DC-796A3C5A0BBE}" type="pres">
      <dgm:prSet presAssocID="{FDC4F126-F5D0-4E9C-80AA-CDB3B64E17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BE9437-E561-4FB5-B225-C14C5B998061}" type="pres">
      <dgm:prSet presAssocID="{FB4936F0-DDD8-4C63-B7C9-5716EBCE344F}" presName="root" presStyleCnt="0"/>
      <dgm:spPr/>
    </dgm:pt>
    <dgm:pt modelId="{369B6B5D-BFA2-40C4-AF31-4DAC8E02301A}" type="pres">
      <dgm:prSet presAssocID="{FB4936F0-DDD8-4C63-B7C9-5716EBCE344F}" presName="rootComposite" presStyleCnt="0"/>
      <dgm:spPr/>
    </dgm:pt>
    <dgm:pt modelId="{D550827D-220F-47D4-8CC9-8BD7B2A5A540}" type="pres">
      <dgm:prSet presAssocID="{FB4936F0-DDD8-4C63-B7C9-5716EBCE344F}" presName="rootText" presStyleLbl="node1" presStyleIdx="0" presStyleCnt="3" custScaleX="108870" custScaleY="98967"/>
      <dgm:spPr/>
    </dgm:pt>
    <dgm:pt modelId="{49FFF41C-7201-4309-8116-AFF1A557F108}" type="pres">
      <dgm:prSet presAssocID="{FB4936F0-DDD8-4C63-B7C9-5716EBCE344F}" presName="rootConnector" presStyleLbl="node1" presStyleIdx="0" presStyleCnt="3"/>
      <dgm:spPr/>
    </dgm:pt>
    <dgm:pt modelId="{C9782CF6-3313-451E-9674-2D32E5305029}" type="pres">
      <dgm:prSet presAssocID="{FB4936F0-DDD8-4C63-B7C9-5716EBCE344F}" presName="childShape" presStyleCnt="0"/>
      <dgm:spPr/>
    </dgm:pt>
    <dgm:pt modelId="{71AC5C5A-C6BC-4AF5-A83E-EE16211CF20A}" type="pres">
      <dgm:prSet presAssocID="{C5A73B2F-867E-43D2-BB18-40285BC7C40A}" presName="root" presStyleCnt="0"/>
      <dgm:spPr/>
    </dgm:pt>
    <dgm:pt modelId="{45D28A18-9C10-4DA0-A35E-C00C81896C4C}" type="pres">
      <dgm:prSet presAssocID="{C5A73B2F-867E-43D2-BB18-40285BC7C40A}" presName="rootComposite" presStyleCnt="0"/>
      <dgm:spPr/>
    </dgm:pt>
    <dgm:pt modelId="{5FBFCB95-E7DB-4098-BA3D-D7951C0E9E77}" type="pres">
      <dgm:prSet presAssocID="{C5A73B2F-867E-43D2-BB18-40285BC7C40A}" presName="rootText" presStyleLbl="node1" presStyleIdx="1" presStyleCnt="3" custScaleY="98968"/>
      <dgm:spPr/>
    </dgm:pt>
    <dgm:pt modelId="{05C984FF-EA15-4E12-AADA-45B00046AB69}" type="pres">
      <dgm:prSet presAssocID="{C5A73B2F-867E-43D2-BB18-40285BC7C40A}" presName="rootConnector" presStyleLbl="node1" presStyleIdx="1" presStyleCnt="3"/>
      <dgm:spPr/>
    </dgm:pt>
    <dgm:pt modelId="{9D7535B8-9146-4999-AEF9-8B63175F6FF7}" type="pres">
      <dgm:prSet presAssocID="{C5A73B2F-867E-43D2-BB18-40285BC7C40A}" presName="childShape" presStyleCnt="0"/>
      <dgm:spPr/>
    </dgm:pt>
    <dgm:pt modelId="{70E628F9-4AD2-4C25-B3E8-521554D28F15}" type="pres">
      <dgm:prSet presAssocID="{5C0DF929-D841-40AC-9A26-0423807D2DB3}" presName="root" presStyleCnt="0"/>
      <dgm:spPr/>
    </dgm:pt>
    <dgm:pt modelId="{9C29AB27-EF86-46F0-9AC1-B2D8930E042D}" type="pres">
      <dgm:prSet presAssocID="{5C0DF929-D841-40AC-9A26-0423807D2DB3}" presName="rootComposite" presStyleCnt="0"/>
      <dgm:spPr/>
    </dgm:pt>
    <dgm:pt modelId="{1FFE351A-2B90-4D70-8405-F222FEC11955}" type="pres">
      <dgm:prSet presAssocID="{5C0DF929-D841-40AC-9A26-0423807D2DB3}" presName="rootText" presStyleLbl="node1" presStyleIdx="2" presStyleCnt="3" custScaleX="92341" custScaleY="98968"/>
      <dgm:spPr/>
    </dgm:pt>
    <dgm:pt modelId="{B44A54BB-B01F-46D8-ADB1-0D9E5F9A52B2}" type="pres">
      <dgm:prSet presAssocID="{5C0DF929-D841-40AC-9A26-0423807D2DB3}" presName="rootConnector" presStyleLbl="node1" presStyleIdx="2" presStyleCnt="3"/>
      <dgm:spPr/>
    </dgm:pt>
    <dgm:pt modelId="{E0BCEFB5-B028-4BF2-B08A-232B87B06065}" type="pres">
      <dgm:prSet presAssocID="{5C0DF929-D841-40AC-9A26-0423807D2DB3}" presName="childShape" presStyleCnt="0"/>
      <dgm:spPr/>
    </dgm:pt>
  </dgm:ptLst>
  <dgm:cxnLst>
    <dgm:cxn modelId="{62AD470C-0E3E-4450-BC83-E672FE1348B7}" type="presOf" srcId="{C5A73B2F-867E-43D2-BB18-40285BC7C40A}" destId="{05C984FF-EA15-4E12-AADA-45B00046AB69}" srcOrd="1" destOrd="0" presId="urn:microsoft.com/office/officeart/2005/8/layout/hierarchy3"/>
    <dgm:cxn modelId="{A3D28A18-59E4-4073-A3F9-9829F3040ED8}" type="presOf" srcId="{C5A73B2F-867E-43D2-BB18-40285BC7C40A}" destId="{5FBFCB95-E7DB-4098-BA3D-D7951C0E9E77}" srcOrd="0" destOrd="0" presId="urn:microsoft.com/office/officeart/2005/8/layout/hierarchy3"/>
    <dgm:cxn modelId="{7D16AF22-8D91-4D7F-89D3-9072EA435599}" type="presOf" srcId="{5C0DF929-D841-40AC-9A26-0423807D2DB3}" destId="{B44A54BB-B01F-46D8-ADB1-0D9E5F9A52B2}" srcOrd="1" destOrd="0" presId="urn:microsoft.com/office/officeart/2005/8/layout/hierarchy3"/>
    <dgm:cxn modelId="{16DBCC27-69BA-43EA-B9DE-A2BAE7CD59F2}" srcId="{FDC4F126-F5D0-4E9C-80AA-CDB3B64E173A}" destId="{5C0DF929-D841-40AC-9A26-0423807D2DB3}" srcOrd="2" destOrd="0" parTransId="{A7438FD9-EBBA-4A7C-A827-2354B3B65095}" sibTransId="{35635E61-1E4E-4917-BC5C-A7080CEBB367}"/>
    <dgm:cxn modelId="{5DA0F734-11D9-4323-BFC0-3AAB498CE4C2}" type="presOf" srcId="{5C0DF929-D841-40AC-9A26-0423807D2DB3}" destId="{1FFE351A-2B90-4D70-8405-F222FEC11955}" srcOrd="0" destOrd="0" presId="urn:microsoft.com/office/officeart/2005/8/layout/hierarchy3"/>
    <dgm:cxn modelId="{3D214E71-8E71-4C51-BAB7-CA42912AE10E}" srcId="{FDC4F126-F5D0-4E9C-80AA-CDB3B64E173A}" destId="{C5A73B2F-867E-43D2-BB18-40285BC7C40A}" srcOrd="1" destOrd="0" parTransId="{E25DC05A-B463-4E87-8642-AF78F9D2668F}" sibTransId="{47B2A201-0339-433F-B11C-BED2FAC6F881}"/>
    <dgm:cxn modelId="{7DFF3973-1CD3-4091-A853-76BE6887C10B}" type="presOf" srcId="{FDC4F126-F5D0-4E9C-80AA-CDB3B64E173A}" destId="{6EB11CC6-346A-4102-99DC-796A3C5A0BBE}" srcOrd="0" destOrd="0" presId="urn:microsoft.com/office/officeart/2005/8/layout/hierarchy3"/>
    <dgm:cxn modelId="{2E2ED953-E299-400E-B5E3-98288C0F7D58}" type="presOf" srcId="{FB4936F0-DDD8-4C63-B7C9-5716EBCE344F}" destId="{D550827D-220F-47D4-8CC9-8BD7B2A5A540}" srcOrd="0" destOrd="0" presId="urn:microsoft.com/office/officeart/2005/8/layout/hierarchy3"/>
    <dgm:cxn modelId="{F0CC4755-7EDE-4BFF-9387-974367A40384}" srcId="{FDC4F126-F5D0-4E9C-80AA-CDB3B64E173A}" destId="{FB4936F0-DDD8-4C63-B7C9-5716EBCE344F}" srcOrd="0" destOrd="0" parTransId="{ACA8D705-968A-4F59-B127-573C247F36B0}" sibTransId="{54D35779-F8A8-4D16-839E-66374E3FB01C}"/>
    <dgm:cxn modelId="{6A16E4EC-3676-4453-9E0A-08DF8DFD35FE}" type="presOf" srcId="{FB4936F0-DDD8-4C63-B7C9-5716EBCE344F}" destId="{49FFF41C-7201-4309-8116-AFF1A557F108}" srcOrd="1" destOrd="0" presId="urn:microsoft.com/office/officeart/2005/8/layout/hierarchy3"/>
    <dgm:cxn modelId="{B0C153C0-F36B-42C4-B3E4-BAEE155683E7}" type="presParOf" srcId="{6EB11CC6-346A-4102-99DC-796A3C5A0BBE}" destId="{0CBE9437-E561-4FB5-B225-C14C5B998061}" srcOrd="0" destOrd="0" presId="urn:microsoft.com/office/officeart/2005/8/layout/hierarchy3"/>
    <dgm:cxn modelId="{D782DF44-A4D7-4B82-A6D6-E8A4156AF4BF}" type="presParOf" srcId="{0CBE9437-E561-4FB5-B225-C14C5B998061}" destId="{369B6B5D-BFA2-40C4-AF31-4DAC8E02301A}" srcOrd="0" destOrd="0" presId="urn:microsoft.com/office/officeart/2005/8/layout/hierarchy3"/>
    <dgm:cxn modelId="{BD2331D9-B359-4C57-A96D-1DA245ADD828}" type="presParOf" srcId="{369B6B5D-BFA2-40C4-AF31-4DAC8E02301A}" destId="{D550827D-220F-47D4-8CC9-8BD7B2A5A540}" srcOrd="0" destOrd="0" presId="urn:microsoft.com/office/officeart/2005/8/layout/hierarchy3"/>
    <dgm:cxn modelId="{475C9895-A563-4A1A-83AE-83B318E52547}" type="presParOf" srcId="{369B6B5D-BFA2-40C4-AF31-4DAC8E02301A}" destId="{49FFF41C-7201-4309-8116-AFF1A557F108}" srcOrd="1" destOrd="0" presId="urn:microsoft.com/office/officeart/2005/8/layout/hierarchy3"/>
    <dgm:cxn modelId="{B2F27953-C9D1-43E4-83B6-3FD46135A6CC}" type="presParOf" srcId="{0CBE9437-E561-4FB5-B225-C14C5B998061}" destId="{C9782CF6-3313-451E-9674-2D32E5305029}" srcOrd="1" destOrd="0" presId="urn:microsoft.com/office/officeart/2005/8/layout/hierarchy3"/>
    <dgm:cxn modelId="{6D80D3B7-1247-4050-B4C5-E65701CFA5FB}" type="presParOf" srcId="{6EB11CC6-346A-4102-99DC-796A3C5A0BBE}" destId="{71AC5C5A-C6BC-4AF5-A83E-EE16211CF20A}" srcOrd="1" destOrd="0" presId="urn:microsoft.com/office/officeart/2005/8/layout/hierarchy3"/>
    <dgm:cxn modelId="{89234B59-EBEB-4AEF-98A2-42455771C409}" type="presParOf" srcId="{71AC5C5A-C6BC-4AF5-A83E-EE16211CF20A}" destId="{45D28A18-9C10-4DA0-A35E-C00C81896C4C}" srcOrd="0" destOrd="0" presId="urn:microsoft.com/office/officeart/2005/8/layout/hierarchy3"/>
    <dgm:cxn modelId="{A1659642-53A3-4D0D-96AE-3D9708DFC3D5}" type="presParOf" srcId="{45D28A18-9C10-4DA0-A35E-C00C81896C4C}" destId="{5FBFCB95-E7DB-4098-BA3D-D7951C0E9E77}" srcOrd="0" destOrd="0" presId="urn:microsoft.com/office/officeart/2005/8/layout/hierarchy3"/>
    <dgm:cxn modelId="{FE208F31-F31E-4755-8A85-47100F775CF1}" type="presParOf" srcId="{45D28A18-9C10-4DA0-A35E-C00C81896C4C}" destId="{05C984FF-EA15-4E12-AADA-45B00046AB69}" srcOrd="1" destOrd="0" presId="urn:microsoft.com/office/officeart/2005/8/layout/hierarchy3"/>
    <dgm:cxn modelId="{EE161816-B5C2-4FAA-83E2-D0E194328508}" type="presParOf" srcId="{71AC5C5A-C6BC-4AF5-A83E-EE16211CF20A}" destId="{9D7535B8-9146-4999-AEF9-8B63175F6FF7}" srcOrd="1" destOrd="0" presId="urn:microsoft.com/office/officeart/2005/8/layout/hierarchy3"/>
    <dgm:cxn modelId="{1EE34AF7-8557-4EBE-99A5-5800DD091FF0}" type="presParOf" srcId="{6EB11CC6-346A-4102-99DC-796A3C5A0BBE}" destId="{70E628F9-4AD2-4C25-B3E8-521554D28F15}" srcOrd="2" destOrd="0" presId="urn:microsoft.com/office/officeart/2005/8/layout/hierarchy3"/>
    <dgm:cxn modelId="{B4093A21-FE69-4953-AE7E-21C371438528}" type="presParOf" srcId="{70E628F9-4AD2-4C25-B3E8-521554D28F15}" destId="{9C29AB27-EF86-46F0-9AC1-B2D8930E042D}" srcOrd="0" destOrd="0" presId="urn:microsoft.com/office/officeart/2005/8/layout/hierarchy3"/>
    <dgm:cxn modelId="{B9109727-7452-4442-AC22-F5CDF3801E37}" type="presParOf" srcId="{9C29AB27-EF86-46F0-9AC1-B2D8930E042D}" destId="{1FFE351A-2B90-4D70-8405-F222FEC11955}" srcOrd="0" destOrd="0" presId="urn:microsoft.com/office/officeart/2005/8/layout/hierarchy3"/>
    <dgm:cxn modelId="{68D966A6-54BF-45ED-9ED3-86769B4398BA}" type="presParOf" srcId="{9C29AB27-EF86-46F0-9AC1-B2D8930E042D}" destId="{B44A54BB-B01F-46D8-ADB1-0D9E5F9A52B2}" srcOrd="1" destOrd="0" presId="urn:microsoft.com/office/officeart/2005/8/layout/hierarchy3"/>
    <dgm:cxn modelId="{820420F7-C35F-4D75-AB14-AFD69A671F0E}" type="presParOf" srcId="{70E628F9-4AD2-4C25-B3E8-521554D28F15}" destId="{E0BCEFB5-B028-4BF2-B08A-232B87B060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4F126-F5D0-4E9C-80AA-CDB3B64E173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de-AT"/>
        </a:p>
      </dgm:t>
    </dgm:pt>
    <dgm:pt modelId="{FB4936F0-DDD8-4C63-B7C9-5716EBCE344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AT" sz="2000" dirty="0">
              <a:latin typeface="Trebuchet MS" pitchFamily="34" charset="0"/>
            </a:rPr>
            <a:t>Content</a:t>
          </a:r>
        </a:p>
      </dgm:t>
    </dgm:pt>
    <dgm:pt modelId="{ACA8D705-968A-4F59-B127-573C247F36B0}" type="parTrans" cxnId="{F0CC4755-7EDE-4BFF-9387-974367A40384}">
      <dgm:prSet/>
      <dgm:spPr/>
      <dgm:t>
        <a:bodyPr/>
        <a:lstStyle/>
        <a:p>
          <a:endParaRPr lang="de-AT"/>
        </a:p>
      </dgm:t>
    </dgm:pt>
    <dgm:pt modelId="{54D35779-F8A8-4D16-839E-66374E3FB01C}" type="sibTrans" cxnId="{F0CC4755-7EDE-4BFF-9387-974367A40384}">
      <dgm:prSet/>
      <dgm:spPr/>
      <dgm:t>
        <a:bodyPr/>
        <a:lstStyle/>
        <a:p>
          <a:endParaRPr lang="de-AT"/>
        </a:p>
      </dgm:t>
    </dgm:pt>
    <dgm:pt modelId="{5C0DF929-D841-40AC-9A26-0423807D2DB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AT" sz="2000" dirty="0">
              <a:latin typeface="Trebuchet MS" pitchFamily="34" charset="0"/>
            </a:rPr>
            <a:t>Products</a:t>
          </a:r>
        </a:p>
      </dgm:t>
    </dgm:pt>
    <dgm:pt modelId="{A7438FD9-EBBA-4A7C-A827-2354B3B65095}" type="parTrans" cxnId="{16DBCC27-69BA-43EA-B9DE-A2BAE7CD59F2}">
      <dgm:prSet/>
      <dgm:spPr/>
      <dgm:t>
        <a:bodyPr/>
        <a:lstStyle/>
        <a:p>
          <a:endParaRPr lang="de-AT"/>
        </a:p>
      </dgm:t>
    </dgm:pt>
    <dgm:pt modelId="{35635E61-1E4E-4917-BC5C-A7080CEBB367}" type="sibTrans" cxnId="{16DBCC27-69BA-43EA-B9DE-A2BAE7CD59F2}">
      <dgm:prSet/>
      <dgm:spPr/>
      <dgm:t>
        <a:bodyPr/>
        <a:lstStyle/>
        <a:p>
          <a:endParaRPr lang="de-AT"/>
        </a:p>
      </dgm:t>
    </dgm:pt>
    <dgm:pt modelId="{C5A73B2F-867E-43D2-BB18-40285BC7C40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AT" sz="2000" dirty="0" err="1">
              <a:latin typeface="Trebuchet MS" pitchFamily="34" charset="0"/>
            </a:rPr>
            <a:t>Process</a:t>
          </a:r>
          <a:endParaRPr lang="de-AT" sz="2000" dirty="0">
            <a:latin typeface="Trebuchet MS" pitchFamily="34" charset="0"/>
          </a:endParaRPr>
        </a:p>
      </dgm:t>
    </dgm:pt>
    <dgm:pt modelId="{47B2A201-0339-433F-B11C-BED2FAC6F881}" type="sibTrans" cxnId="{3D214E71-8E71-4C51-BAB7-CA42912AE10E}">
      <dgm:prSet/>
      <dgm:spPr/>
      <dgm:t>
        <a:bodyPr/>
        <a:lstStyle/>
        <a:p>
          <a:endParaRPr lang="de-AT"/>
        </a:p>
      </dgm:t>
    </dgm:pt>
    <dgm:pt modelId="{E25DC05A-B463-4E87-8642-AF78F9D2668F}" type="parTrans" cxnId="{3D214E71-8E71-4C51-BAB7-CA42912AE10E}">
      <dgm:prSet/>
      <dgm:spPr/>
      <dgm:t>
        <a:bodyPr/>
        <a:lstStyle/>
        <a:p>
          <a:endParaRPr lang="de-AT"/>
        </a:p>
      </dgm:t>
    </dgm:pt>
    <dgm:pt modelId="{961334E8-17A4-4439-B82C-B3D0FB92266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AT" sz="2000" dirty="0" err="1">
              <a:latin typeface="Trebuchet MS" pitchFamily="34" charset="0"/>
            </a:rPr>
            <a:t>Affect</a:t>
          </a:r>
          <a:r>
            <a:rPr lang="de-AT" sz="2000" dirty="0">
              <a:latin typeface="Trebuchet MS" pitchFamily="34" charset="0"/>
            </a:rPr>
            <a:t> / Environment</a:t>
          </a:r>
        </a:p>
      </dgm:t>
    </dgm:pt>
    <dgm:pt modelId="{49ADF094-1398-4D8B-8737-A41C77AA1FD8}" type="parTrans" cxnId="{5425F0A0-448A-4AA0-92B1-0CE015512A29}">
      <dgm:prSet/>
      <dgm:spPr/>
      <dgm:t>
        <a:bodyPr/>
        <a:lstStyle/>
        <a:p>
          <a:endParaRPr lang="de-AT"/>
        </a:p>
      </dgm:t>
    </dgm:pt>
    <dgm:pt modelId="{5E91429A-D402-48B9-887C-5CBC6A8E4B52}" type="sibTrans" cxnId="{5425F0A0-448A-4AA0-92B1-0CE015512A29}">
      <dgm:prSet/>
      <dgm:spPr/>
      <dgm:t>
        <a:bodyPr/>
        <a:lstStyle/>
        <a:p>
          <a:endParaRPr lang="de-AT"/>
        </a:p>
      </dgm:t>
    </dgm:pt>
    <dgm:pt modelId="{8E7CB7A3-2F7A-42E5-A264-DD13B85DBC27}" type="pres">
      <dgm:prSet presAssocID="{FDC4F126-F5D0-4E9C-80AA-CDB3B64E17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3E462C-C6AB-45FD-80FF-05A6BC5CFF91}" type="pres">
      <dgm:prSet presAssocID="{FB4936F0-DDD8-4C63-B7C9-5716EBCE344F}" presName="root" presStyleCnt="0"/>
      <dgm:spPr/>
    </dgm:pt>
    <dgm:pt modelId="{BB377113-ADA9-4557-8DF5-8F45F993A171}" type="pres">
      <dgm:prSet presAssocID="{FB4936F0-DDD8-4C63-B7C9-5716EBCE344F}" presName="rootComposite" presStyleCnt="0"/>
      <dgm:spPr/>
    </dgm:pt>
    <dgm:pt modelId="{33B1C03C-07C9-4B51-86B8-56F2EF9AF46D}" type="pres">
      <dgm:prSet presAssocID="{FB4936F0-DDD8-4C63-B7C9-5716EBCE344F}" presName="rootText" presStyleLbl="node1" presStyleIdx="0" presStyleCnt="4" custScaleY="94219"/>
      <dgm:spPr/>
    </dgm:pt>
    <dgm:pt modelId="{904922B5-78C7-4543-9659-43B0B9EBEB49}" type="pres">
      <dgm:prSet presAssocID="{FB4936F0-DDD8-4C63-B7C9-5716EBCE344F}" presName="rootConnector" presStyleLbl="node1" presStyleIdx="0" presStyleCnt="4"/>
      <dgm:spPr/>
    </dgm:pt>
    <dgm:pt modelId="{67E31F85-6BAF-465A-9E19-949A3CD01EDA}" type="pres">
      <dgm:prSet presAssocID="{FB4936F0-DDD8-4C63-B7C9-5716EBCE344F}" presName="childShape" presStyleCnt="0"/>
      <dgm:spPr/>
    </dgm:pt>
    <dgm:pt modelId="{C46A62B6-3B79-4881-91DE-C9129F017B43}" type="pres">
      <dgm:prSet presAssocID="{C5A73B2F-867E-43D2-BB18-40285BC7C40A}" presName="root" presStyleCnt="0"/>
      <dgm:spPr/>
    </dgm:pt>
    <dgm:pt modelId="{0EC8D654-2A27-48DE-8DD5-A70EF17C4821}" type="pres">
      <dgm:prSet presAssocID="{C5A73B2F-867E-43D2-BB18-40285BC7C40A}" presName="rootComposite" presStyleCnt="0"/>
      <dgm:spPr/>
    </dgm:pt>
    <dgm:pt modelId="{2135233F-A2D7-4F78-BF5B-DA41D99E9675}" type="pres">
      <dgm:prSet presAssocID="{C5A73B2F-867E-43D2-BB18-40285BC7C40A}" presName="rootText" presStyleLbl="node1" presStyleIdx="1" presStyleCnt="4" custScaleY="94219"/>
      <dgm:spPr/>
    </dgm:pt>
    <dgm:pt modelId="{161A5360-1257-483E-8B38-4C942337D54E}" type="pres">
      <dgm:prSet presAssocID="{C5A73B2F-867E-43D2-BB18-40285BC7C40A}" presName="rootConnector" presStyleLbl="node1" presStyleIdx="1" presStyleCnt="4"/>
      <dgm:spPr/>
    </dgm:pt>
    <dgm:pt modelId="{3FC35697-97F1-4F9E-ADC7-2E54BB1ED6CF}" type="pres">
      <dgm:prSet presAssocID="{C5A73B2F-867E-43D2-BB18-40285BC7C40A}" presName="childShape" presStyleCnt="0"/>
      <dgm:spPr/>
    </dgm:pt>
    <dgm:pt modelId="{1E39D0B9-31C9-46A9-A5A9-78F3A9D926F6}" type="pres">
      <dgm:prSet presAssocID="{5C0DF929-D841-40AC-9A26-0423807D2DB3}" presName="root" presStyleCnt="0"/>
      <dgm:spPr/>
    </dgm:pt>
    <dgm:pt modelId="{4F90DB33-5122-4C9C-AF5F-D4F255DEF309}" type="pres">
      <dgm:prSet presAssocID="{5C0DF929-D841-40AC-9A26-0423807D2DB3}" presName="rootComposite" presStyleCnt="0"/>
      <dgm:spPr/>
    </dgm:pt>
    <dgm:pt modelId="{16E07094-332F-4A01-BFFF-2E53A1B50D2A}" type="pres">
      <dgm:prSet presAssocID="{5C0DF929-D841-40AC-9A26-0423807D2DB3}" presName="rootText" presStyleLbl="node1" presStyleIdx="2" presStyleCnt="4" custScaleY="94219"/>
      <dgm:spPr/>
    </dgm:pt>
    <dgm:pt modelId="{A1EECA09-AE46-42BF-881B-4AD7094DFAC4}" type="pres">
      <dgm:prSet presAssocID="{5C0DF929-D841-40AC-9A26-0423807D2DB3}" presName="rootConnector" presStyleLbl="node1" presStyleIdx="2" presStyleCnt="4"/>
      <dgm:spPr/>
    </dgm:pt>
    <dgm:pt modelId="{9EC6EA28-0D4D-4C1C-887A-026628EA0E6E}" type="pres">
      <dgm:prSet presAssocID="{5C0DF929-D841-40AC-9A26-0423807D2DB3}" presName="childShape" presStyleCnt="0"/>
      <dgm:spPr/>
    </dgm:pt>
    <dgm:pt modelId="{81F8F0E9-71CC-457A-BE1C-286741CB6367}" type="pres">
      <dgm:prSet presAssocID="{961334E8-17A4-4439-B82C-B3D0FB922666}" presName="root" presStyleCnt="0"/>
      <dgm:spPr/>
    </dgm:pt>
    <dgm:pt modelId="{9832A4C3-6AB8-49D4-83B1-A4347E30EB4D}" type="pres">
      <dgm:prSet presAssocID="{961334E8-17A4-4439-B82C-B3D0FB922666}" presName="rootComposite" presStyleCnt="0"/>
      <dgm:spPr/>
    </dgm:pt>
    <dgm:pt modelId="{03463D0E-7FF4-4C6F-99FE-C36F191A2CCC}" type="pres">
      <dgm:prSet presAssocID="{961334E8-17A4-4439-B82C-B3D0FB922666}" presName="rootText" presStyleLbl="node1" presStyleIdx="3" presStyleCnt="4" custScaleY="94219"/>
      <dgm:spPr/>
    </dgm:pt>
    <dgm:pt modelId="{01D52B2C-6273-4ACD-88EA-21FB477B0F29}" type="pres">
      <dgm:prSet presAssocID="{961334E8-17A4-4439-B82C-B3D0FB922666}" presName="rootConnector" presStyleLbl="node1" presStyleIdx="3" presStyleCnt="4"/>
      <dgm:spPr/>
    </dgm:pt>
    <dgm:pt modelId="{E6B22C75-5316-473C-8DE8-858ADADEFA82}" type="pres">
      <dgm:prSet presAssocID="{961334E8-17A4-4439-B82C-B3D0FB922666}" presName="childShape" presStyleCnt="0"/>
      <dgm:spPr/>
    </dgm:pt>
  </dgm:ptLst>
  <dgm:cxnLst>
    <dgm:cxn modelId="{2A9C2C02-E94B-4B56-8A97-21AB2AF1F01B}" type="presOf" srcId="{C5A73B2F-867E-43D2-BB18-40285BC7C40A}" destId="{2135233F-A2D7-4F78-BF5B-DA41D99E9675}" srcOrd="0" destOrd="0" presId="urn:microsoft.com/office/officeart/2005/8/layout/hierarchy3"/>
    <dgm:cxn modelId="{6D69401D-3915-4E2B-BB4E-45791B08653B}" type="presOf" srcId="{C5A73B2F-867E-43D2-BB18-40285BC7C40A}" destId="{161A5360-1257-483E-8B38-4C942337D54E}" srcOrd="1" destOrd="0" presId="urn:microsoft.com/office/officeart/2005/8/layout/hierarchy3"/>
    <dgm:cxn modelId="{4AFBA121-97EC-4156-B045-6DFB93F3A6D2}" type="presOf" srcId="{FDC4F126-F5D0-4E9C-80AA-CDB3B64E173A}" destId="{8E7CB7A3-2F7A-42E5-A264-DD13B85DBC27}" srcOrd="0" destOrd="0" presId="urn:microsoft.com/office/officeart/2005/8/layout/hierarchy3"/>
    <dgm:cxn modelId="{16DBCC27-69BA-43EA-B9DE-A2BAE7CD59F2}" srcId="{FDC4F126-F5D0-4E9C-80AA-CDB3B64E173A}" destId="{5C0DF929-D841-40AC-9A26-0423807D2DB3}" srcOrd="2" destOrd="0" parTransId="{A7438FD9-EBBA-4A7C-A827-2354B3B65095}" sibTransId="{35635E61-1E4E-4917-BC5C-A7080CEBB367}"/>
    <dgm:cxn modelId="{055DB73A-60B8-47D3-837D-2E73C53EA2C2}" type="presOf" srcId="{5C0DF929-D841-40AC-9A26-0423807D2DB3}" destId="{16E07094-332F-4A01-BFFF-2E53A1B50D2A}" srcOrd="0" destOrd="0" presId="urn:microsoft.com/office/officeart/2005/8/layout/hierarchy3"/>
    <dgm:cxn modelId="{D396DA46-4B92-4113-AD49-AEB3454BA1A8}" type="presOf" srcId="{961334E8-17A4-4439-B82C-B3D0FB922666}" destId="{01D52B2C-6273-4ACD-88EA-21FB477B0F29}" srcOrd="1" destOrd="0" presId="urn:microsoft.com/office/officeart/2005/8/layout/hierarchy3"/>
    <dgm:cxn modelId="{5FDABC6B-E6B0-476A-A12B-F3CFBC21EB6C}" type="presOf" srcId="{FB4936F0-DDD8-4C63-B7C9-5716EBCE344F}" destId="{33B1C03C-07C9-4B51-86B8-56F2EF9AF46D}" srcOrd="0" destOrd="0" presId="urn:microsoft.com/office/officeart/2005/8/layout/hierarchy3"/>
    <dgm:cxn modelId="{3D214E71-8E71-4C51-BAB7-CA42912AE10E}" srcId="{FDC4F126-F5D0-4E9C-80AA-CDB3B64E173A}" destId="{C5A73B2F-867E-43D2-BB18-40285BC7C40A}" srcOrd="1" destOrd="0" parTransId="{E25DC05A-B463-4E87-8642-AF78F9D2668F}" sibTransId="{47B2A201-0339-433F-B11C-BED2FAC6F881}"/>
    <dgm:cxn modelId="{F0CC4755-7EDE-4BFF-9387-974367A40384}" srcId="{FDC4F126-F5D0-4E9C-80AA-CDB3B64E173A}" destId="{FB4936F0-DDD8-4C63-B7C9-5716EBCE344F}" srcOrd="0" destOrd="0" parTransId="{ACA8D705-968A-4F59-B127-573C247F36B0}" sibTransId="{54D35779-F8A8-4D16-839E-66374E3FB01C}"/>
    <dgm:cxn modelId="{5425F0A0-448A-4AA0-92B1-0CE015512A29}" srcId="{FDC4F126-F5D0-4E9C-80AA-CDB3B64E173A}" destId="{961334E8-17A4-4439-B82C-B3D0FB922666}" srcOrd="3" destOrd="0" parTransId="{49ADF094-1398-4D8B-8737-A41C77AA1FD8}" sibTransId="{5E91429A-D402-48B9-887C-5CBC6A8E4B52}"/>
    <dgm:cxn modelId="{9E7F58BB-811E-46DE-BBBC-FD51B7EAA05E}" type="presOf" srcId="{FB4936F0-DDD8-4C63-B7C9-5716EBCE344F}" destId="{904922B5-78C7-4543-9659-43B0B9EBEB49}" srcOrd="1" destOrd="0" presId="urn:microsoft.com/office/officeart/2005/8/layout/hierarchy3"/>
    <dgm:cxn modelId="{4DDE43C2-25A0-4312-962A-527325AA203A}" type="presOf" srcId="{961334E8-17A4-4439-B82C-B3D0FB922666}" destId="{03463D0E-7FF4-4C6F-99FE-C36F191A2CCC}" srcOrd="0" destOrd="0" presId="urn:microsoft.com/office/officeart/2005/8/layout/hierarchy3"/>
    <dgm:cxn modelId="{F237C4DB-00FB-4D63-AD2D-AC2C6C048E62}" type="presOf" srcId="{5C0DF929-D841-40AC-9A26-0423807D2DB3}" destId="{A1EECA09-AE46-42BF-881B-4AD7094DFAC4}" srcOrd="1" destOrd="0" presId="urn:microsoft.com/office/officeart/2005/8/layout/hierarchy3"/>
    <dgm:cxn modelId="{6D61D7CE-D8C4-4E99-9AA1-294A93558AE9}" type="presParOf" srcId="{8E7CB7A3-2F7A-42E5-A264-DD13B85DBC27}" destId="{E43E462C-C6AB-45FD-80FF-05A6BC5CFF91}" srcOrd="0" destOrd="0" presId="urn:microsoft.com/office/officeart/2005/8/layout/hierarchy3"/>
    <dgm:cxn modelId="{4C451FD9-B081-4D84-BF70-94C4C9FCFAE4}" type="presParOf" srcId="{E43E462C-C6AB-45FD-80FF-05A6BC5CFF91}" destId="{BB377113-ADA9-4557-8DF5-8F45F993A171}" srcOrd="0" destOrd="0" presId="urn:microsoft.com/office/officeart/2005/8/layout/hierarchy3"/>
    <dgm:cxn modelId="{8A424E87-5C21-461D-BE9D-5074FB44F0D0}" type="presParOf" srcId="{BB377113-ADA9-4557-8DF5-8F45F993A171}" destId="{33B1C03C-07C9-4B51-86B8-56F2EF9AF46D}" srcOrd="0" destOrd="0" presId="urn:microsoft.com/office/officeart/2005/8/layout/hierarchy3"/>
    <dgm:cxn modelId="{AF9571B8-6B68-4E0F-BCB8-6129F84E4B0C}" type="presParOf" srcId="{BB377113-ADA9-4557-8DF5-8F45F993A171}" destId="{904922B5-78C7-4543-9659-43B0B9EBEB49}" srcOrd="1" destOrd="0" presId="urn:microsoft.com/office/officeart/2005/8/layout/hierarchy3"/>
    <dgm:cxn modelId="{C10F4B15-2F98-4FA6-B178-EFA145A93CCC}" type="presParOf" srcId="{E43E462C-C6AB-45FD-80FF-05A6BC5CFF91}" destId="{67E31F85-6BAF-465A-9E19-949A3CD01EDA}" srcOrd="1" destOrd="0" presId="urn:microsoft.com/office/officeart/2005/8/layout/hierarchy3"/>
    <dgm:cxn modelId="{D06118E3-96A3-4481-8912-75051D927FFF}" type="presParOf" srcId="{8E7CB7A3-2F7A-42E5-A264-DD13B85DBC27}" destId="{C46A62B6-3B79-4881-91DE-C9129F017B43}" srcOrd="1" destOrd="0" presId="urn:microsoft.com/office/officeart/2005/8/layout/hierarchy3"/>
    <dgm:cxn modelId="{652F8310-68B5-4F72-87A9-B0B47B6F2A26}" type="presParOf" srcId="{C46A62B6-3B79-4881-91DE-C9129F017B43}" destId="{0EC8D654-2A27-48DE-8DD5-A70EF17C4821}" srcOrd="0" destOrd="0" presId="urn:microsoft.com/office/officeart/2005/8/layout/hierarchy3"/>
    <dgm:cxn modelId="{7574CDD9-6704-4874-8937-D445318986F6}" type="presParOf" srcId="{0EC8D654-2A27-48DE-8DD5-A70EF17C4821}" destId="{2135233F-A2D7-4F78-BF5B-DA41D99E9675}" srcOrd="0" destOrd="0" presId="urn:microsoft.com/office/officeart/2005/8/layout/hierarchy3"/>
    <dgm:cxn modelId="{05DCE33C-041D-45E4-B74A-D5DDF3BE3462}" type="presParOf" srcId="{0EC8D654-2A27-48DE-8DD5-A70EF17C4821}" destId="{161A5360-1257-483E-8B38-4C942337D54E}" srcOrd="1" destOrd="0" presId="urn:microsoft.com/office/officeart/2005/8/layout/hierarchy3"/>
    <dgm:cxn modelId="{D96F161E-C2DC-47DC-A3AB-DD8DE907F28C}" type="presParOf" srcId="{C46A62B6-3B79-4881-91DE-C9129F017B43}" destId="{3FC35697-97F1-4F9E-ADC7-2E54BB1ED6CF}" srcOrd="1" destOrd="0" presId="urn:microsoft.com/office/officeart/2005/8/layout/hierarchy3"/>
    <dgm:cxn modelId="{B5897337-D615-40BB-A674-88BC0E2BD2E4}" type="presParOf" srcId="{8E7CB7A3-2F7A-42E5-A264-DD13B85DBC27}" destId="{1E39D0B9-31C9-46A9-A5A9-78F3A9D926F6}" srcOrd="2" destOrd="0" presId="urn:microsoft.com/office/officeart/2005/8/layout/hierarchy3"/>
    <dgm:cxn modelId="{FFFCC235-B0DB-463C-8D55-897606FAE769}" type="presParOf" srcId="{1E39D0B9-31C9-46A9-A5A9-78F3A9D926F6}" destId="{4F90DB33-5122-4C9C-AF5F-D4F255DEF309}" srcOrd="0" destOrd="0" presId="urn:microsoft.com/office/officeart/2005/8/layout/hierarchy3"/>
    <dgm:cxn modelId="{5F3BE9CF-0780-40A2-B5C8-C6EC8EB5A960}" type="presParOf" srcId="{4F90DB33-5122-4C9C-AF5F-D4F255DEF309}" destId="{16E07094-332F-4A01-BFFF-2E53A1B50D2A}" srcOrd="0" destOrd="0" presId="urn:microsoft.com/office/officeart/2005/8/layout/hierarchy3"/>
    <dgm:cxn modelId="{65D6B401-988D-4B66-8623-84C775687C6E}" type="presParOf" srcId="{4F90DB33-5122-4C9C-AF5F-D4F255DEF309}" destId="{A1EECA09-AE46-42BF-881B-4AD7094DFAC4}" srcOrd="1" destOrd="0" presId="urn:microsoft.com/office/officeart/2005/8/layout/hierarchy3"/>
    <dgm:cxn modelId="{8402C521-9F87-44F9-9014-794B102DAC28}" type="presParOf" srcId="{1E39D0B9-31C9-46A9-A5A9-78F3A9D926F6}" destId="{9EC6EA28-0D4D-4C1C-887A-026628EA0E6E}" srcOrd="1" destOrd="0" presId="urn:microsoft.com/office/officeart/2005/8/layout/hierarchy3"/>
    <dgm:cxn modelId="{E03B51EF-A947-4D14-85E5-C51F27B87762}" type="presParOf" srcId="{8E7CB7A3-2F7A-42E5-A264-DD13B85DBC27}" destId="{81F8F0E9-71CC-457A-BE1C-286741CB6367}" srcOrd="3" destOrd="0" presId="urn:microsoft.com/office/officeart/2005/8/layout/hierarchy3"/>
    <dgm:cxn modelId="{9E83650D-4EBF-4702-8BCB-59DCF53C5AD7}" type="presParOf" srcId="{81F8F0E9-71CC-457A-BE1C-286741CB6367}" destId="{9832A4C3-6AB8-49D4-83B1-A4347E30EB4D}" srcOrd="0" destOrd="0" presId="urn:microsoft.com/office/officeart/2005/8/layout/hierarchy3"/>
    <dgm:cxn modelId="{3F40B7CA-ED53-49B4-9D41-96244BBDE84E}" type="presParOf" srcId="{9832A4C3-6AB8-49D4-83B1-A4347E30EB4D}" destId="{03463D0E-7FF4-4C6F-99FE-C36F191A2CCC}" srcOrd="0" destOrd="0" presId="urn:microsoft.com/office/officeart/2005/8/layout/hierarchy3"/>
    <dgm:cxn modelId="{86CF604C-DED6-4E18-B9B9-268581704476}" type="presParOf" srcId="{9832A4C3-6AB8-49D4-83B1-A4347E30EB4D}" destId="{01D52B2C-6273-4ACD-88EA-21FB477B0F29}" srcOrd="1" destOrd="0" presId="urn:microsoft.com/office/officeart/2005/8/layout/hierarchy3"/>
    <dgm:cxn modelId="{8DBA13CD-DD69-4DEA-8219-27554DDCE7F4}" type="presParOf" srcId="{81F8F0E9-71CC-457A-BE1C-286741CB6367}" destId="{E6B22C75-5316-473C-8DE8-858ADADEFA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4F126-F5D0-4E9C-80AA-CDB3B64E173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de-AT"/>
        </a:p>
      </dgm:t>
    </dgm:pt>
    <dgm:pt modelId="{FB4936F0-DDD8-4C63-B7C9-5716EBCE344F}">
      <dgm:prSet phldrT="[Text]" custT="1"/>
      <dgm:spPr>
        <a:solidFill>
          <a:srgbClr val="FFC000"/>
        </a:solidFill>
      </dgm:spPr>
      <dgm:t>
        <a:bodyPr/>
        <a:lstStyle/>
        <a:p>
          <a:r>
            <a:rPr lang="de-AT" sz="2000" dirty="0">
              <a:latin typeface="Trebuchet MS" pitchFamily="34" charset="0"/>
            </a:rPr>
            <a:t>Strong </a:t>
          </a:r>
          <a:r>
            <a:rPr lang="de-AT" sz="2000" dirty="0" err="1">
              <a:latin typeface="Trebuchet MS" pitchFamily="34" charset="0"/>
            </a:rPr>
            <a:t>curriculum</a:t>
          </a:r>
          <a:endParaRPr lang="de-AT" sz="2000" dirty="0">
            <a:latin typeface="Trebuchet MS" pitchFamily="34" charset="0"/>
          </a:endParaRPr>
        </a:p>
      </dgm:t>
    </dgm:pt>
    <dgm:pt modelId="{ACA8D705-968A-4F59-B127-573C247F36B0}" type="parTrans" cxnId="{F0CC4755-7EDE-4BFF-9387-974367A40384}">
      <dgm:prSet/>
      <dgm:spPr/>
      <dgm:t>
        <a:bodyPr/>
        <a:lstStyle/>
        <a:p>
          <a:endParaRPr lang="de-AT"/>
        </a:p>
      </dgm:t>
    </dgm:pt>
    <dgm:pt modelId="{54D35779-F8A8-4D16-839E-66374E3FB01C}" type="sibTrans" cxnId="{F0CC4755-7EDE-4BFF-9387-974367A40384}">
      <dgm:prSet/>
      <dgm:spPr/>
      <dgm:t>
        <a:bodyPr/>
        <a:lstStyle/>
        <a:p>
          <a:endParaRPr lang="de-AT"/>
        </a:p>
      </dgm:t>
    </dgm:pt>
    <dgm:pt modelId="{5C0DF929-D841-40AC-9A26-0423807D2DB3}">
      <dgm:prSet phldrT="[Text]" custT="1"/>
      <dgm:spPr>
        <a:solidFill>
          <a:srgbClr val="FFC000"/>
        </a:solidFill>
      </dgm:spPr>
      <dgm:t>
        <a:bodyPr/>
        <a:lstStyle/>
        <a:p>
          <a:r>
            <a:rPr lang="de-AT" sz="2000" dirty="0" err="1">
              <a:latin typeface="Trebuchet MS" pitchFamily="34" charset="0"/>
            </a:rPr>
            <a:t>Continous</a:t>
          </a:r>
          <a:r>
            <a:rPr lang="de-AT" sz="2000" dirty="0">
              <a:latin typeface="Trebuchet MS" pitchFamily="34" charset="0"/>
            </a:rPr>
            <a:t> Assessment</a:t>
          </a:r>
        </a:p>
      </dgm:t>
    </dgm:pt>
    <dgm:pt modelId="{A7438FD9-EBBA-4A7C-A827-2354B3B65095}" type="parTrans" cxnId="{16DBCC27-69BA-43EA-B9DE-A2BAE7CD59F2}">
      <dgm:prSet/>
      <dgm:spPr/>
      <dgm:t>
        <a:bodyPr/>
        <a:lstStyle/>
        <a:p>
          <a:endParaRPr lang="de-AT"/>
        </a:p>
      </dgm:t>
    </dgm:pt>
    <dgm:pt modelId="{35635E61-1E4E-4917-BC5C-A7080CEBB367}" type="sibTrans" cxnId="{16DBCC27-69BA-43EA-B9DE-A2BAE7CD59F2}">
      <dgm:prSet/>
      <dgm:spPr/>
      <dgm:t>
        <a:bodyPr/>
        <a:lstStyle/>
        <a:p>
          <a:endParaRPr lang="de-AT"/>
        </a:p>
      </dgm:t>
    </dgm:pt>
    <dgm:pt modelId="{C5A73B2F-867E-43D2-BB18-40285BC7C40A}">
      <dgm:prSet phldrT="[Text]" custT="1"/>
      <dgm:spPr>
        <a:solidFill>
          <a:srgbClr val="FFC000"/>
        </a:solidFill>
      </dgm:spPr>
      <dgm:t>
        <a:bodyPr/>
        <a:lstStyle/>
        <a:p>
          <a:r>
            <a:rPr lang="de-AT" sz="2000" dirty="0" err="1">
              <a:latin typeface="Trebuchet MS" pitchFamily="34" charset="0"/>
            </a:rPr>
            <a:t>Respecful</a:t>
          </a:r>
          <a:endParaRPr lang="de-AT" sz="2000" dirty="0">
            <a:latin typeface="Trebuchet MS" pitchFamily="34" charset="0"/>
          </a:endParaRPr>
        </a:p>
        <a:p>
          <a:r>
            <a:rPr lang="de-AT" sz="2000" dirty="0">
              <a:latin typeface="Trebuchet MS" pitchFamily="34" charset="0"/>
            </a:rPr>
            <a:t>Tasks</a:t>
          </a:r>
        </a:p>
      </dgm:t>
    </dgm:pt>
    <dgm:pt modelId="{47B2A201-0339-433F-B11C-BED2FAC6F881}" type="sibTrans" cxnId="{3D214E71-8E71-4C51-BAB7-CA42912AE10E}">
      <dgm:prSet/>
      <dgm:spPr/>
      <dgm:t>
        <a:bodyPr/>
        <a:lstStyle/>
        <a:p>
          <a:endParaRPr lang="de-AT"/>
        </a:p>
      </dgm:t>
    </dgm:pt>
    <dgm:pt modelId="{E25DC05A-B463-4E87-8642-AF78F9D2668F}" type="parTrans" cxnId="{3D214E71-8E71-4C51-BAB7-CA42912AE10E}">
      <dgm:prSet/>
      <dgm:spPr/>
      <dgm:t>
        <a:bodyPr/>
        <a:lstStyle/>
        <a:p>
          <a:endParaRPr lang="de-AT"/>
        </a:p>
      </dgm:t>
    </dgm:pt>
    <dgm:pt modelId="{961334E8-17A4-4439-B82C-B3D0FB922666}">
      <dgm:prSet phldrT="[Text]" custT="1"/>
      <dgm:spPr>
        <a:solidFill>
          <a:srgbClr val="FFC000"/>
        </a:solidFill>
      </dgm:spPr>
      <dgm:t>
        <a:bodyPr/>
        <a:lstStyle/>
        <a:p>
          <a:r>
            <a:rPr lang="de-AT" sz="2000" dirty="0">
              <a:latin typeface="Trebuchet MS" pitchFamily="34" charset="0"/>
            </a:rPr>
            <a:t>Flexible </a:t>
          </a:r>
          <a:r>
            <a:rPr lang="de-AT" sz="2000" dirty="0" err="1">
              <a:latin typeface="Trebuchet MS" pitchFamily="34" charset="0"/>
            </a:rPr>
            <a:t>Grouping</a:t>
          </a:r>
          <a:endParaRPr lang="de-AT" sz="2000" dirty="0">
            <a:latin typeface="Trebuchet MS" pitchFamily="34" charset="0"/>
          </a:endParaRPr>
        </a:p>
      </dgm:t>
    </dgm:pt>
    <dgm:pt modelId="{49ADF094-1398-4D8B-8737-A41C77AA1FD8}" type="parTrans" cxnId="{5425F0A0-448A-4AA0-92B1-0CE015512A29}">
      <dgm:prSet/>
      <dgm:spPr/>
      <dgm:t>
        <a:bodyPr/>
        <a:lstStyle/>
        <a:p>
          <a:endParaRPr lang="de-AT"/>
        </a:p>
      </dgm:t>
    </dgm:pt>
    <dgm:pt modelId="{5E91429A-D402-48B9-887C-5CBC6A8E4B52}" type="sibTrans" cxnId="{5425F0A0-448A-4AA0-92B1-0CE015512A29}">
      <dgm:prSet/>
      <dgm:spPr/>
      <dgm:t>
        <a:bodyPr/>
        <a:lstStyle/>
        <a:p>
          <a:endParaRPr lang="de-AT"/>
        </a:p>
      </dgm:t>
    </dgm:pt>
    <dgm:pt modelId="{8E7CB7A3-2F7A-42E5-A264-DD13B85DBC27}" type="pres">
      <dgm:prSet presAssocID="{FDC4F126-F5D0-4E9C-80AA-CDB3B64E17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3E462C-C6AB-45FD-80FF-05A6BC5CFF91}" type="pres">
      <dgm:prSet presAssocID="{FB4936F0-DDD8-4C63-B7C9-5716EBCE344F}" presName="root" presStyleCnt="0"/>
      <dgm:spPr/>
    </dgm:pt>
    <dgm:pt modelId="{BB377113-ADA9-4557-8DF5-8F45F993A171}" type="pres">
      <dgm:prSet presAssocID="{FB4936F0-DDD8-4C63-B7C9-5716EBCE344F}" presName="rootComposite" presStyleCnt="0"/>
      <dgm:spPr/>
    </dgm:pt>
    <dgm:pt modelId="{33B1C03C-07C9-4B51-86B8-56F2EF9AF46D}" type="pres">
      <dgm:prSet presAssocID="{FB4936F0-DDD8-4C63-B7C9-5716EBCE344F}" presName="rootText" presStyleLbl="node1" presStyleIdx="0" presStyleCnt="4" custScaleY="87723"/>
      <dgm:spPr/>
    </dgm:pt>
    <dgm:pt modelId="{904922B5-78C7-4543-9659-43B0B9EBEB49}" type="pres">
      <dgm:prSet presAssocID="{FB4936F0-DDD8-4C63-B7C9-5716EBCE344F}" presName="rootConnector" presStyleLbl="node1" presStyleIdx="0" presStyleCnt="4"/>
      <dgm:spPr/>
    </dgm:pt>
    <dgm:pt modelId="{67E31F85-6BAF-465A-9E19-949A3CD01EDA}" type="pres">
      <dgm:prSet presAssocID="{FB4936F0-DDD8-4C63-B7C9-5716EBCE344F}" presName="childShape" presStyleCnt="0"/>
      <dgm:spPr/>
    </dgm:pt>
    <dgm:pt modelId="{C46A62B6-3B79-4881-91DE-C9129F017B43}" type="pres">
      <dgm:prSet presAssocID="{C5A73B2F-867E-43D2-BB18-40285BC7C40A}" presName="root" presStyleCnt="0"/>
      <dgm:spPr/>
    </dgm:pt>
    <dgm:pt modelId="{0EC8D654-2A27-48DE-8DD5-A70EF17C4821}" type="pres">
      <dgm:prSet presAssocID="{C5A73B2F-867E-43D2-BB18-40285BC7C40A}" presName="rootComposite" presStyleCnt="0"/>
      <dgm:spPr/>
    </dgm:pt>
    <dgm:pt modelId="{2135233F-A2D7-4F78-BF5B-DA41D99E9675}" type="pres">
      <dgm:prSet presAssocID="{C5A73B2F-867E-43D2-BB18-40285BC7C40A}" presName="rootText" presStyleLbl="node1" presStyleIdx="1" presStyleCnt="4" custScaleY="94219"/>
      <dgm:spPr/>
    </dgm:pt>
    <dgm:pt modelId="{161A5360-1257-483E-8B38-4C942337D54E}" type="pres">
      <dgm:prSet presAssocID="{C5A73B2F-867E-43D2-BB18-40285BC7C40A}" presName="rootConnector" presStyleLbl="node1" presStyleIdx="1" presStyleCnt="4"/>
      <dgm:spPr/>
    </dgm:pt>
    <dgm:pt modelId="{3FC35697-97F1-4F9E-ADC7-2E54BB1ED6CF}" type="pres">
      <dgm:prSet presAssocID="{C5A73B2F-867E-43D2-BB18-40285BC7C40A}" presName="childShape" presStyleCnt="0"/>
      <dgm:spPr/>
    </dgm:pt>
    <dgm:pt modelId="{1E39D0B9-31C9-46A9-A5A9-78F3A9D926F6}" type="pres">
      <dgm:prSet presAssocID="{5C0DF929-D841-40AC-9A26-0423807D2DB3}" presName="root" presStyleCnt="0"/>
      <dgm:spPr/>
    </dgm:pt>
    <dgm:pt modelId="{4F90DB33-5122-4C9C-AF5F-D4F255DEF309}" type="pres">
      <dgm:prSet presAssocID="{5C0DF929-D841-40AC-9A26-0423807D2DB3}" presName="rootComposite" presStyleCnt="0"/>
      <dgm:spPr/>
    </dgm:pt>
    <dgm:pt modelId="{16E07094-332F-4A01-BFFF-2E53A1B50D2A}" type="pres">
      <dgm:prSet presAssocID="{5C0DF929-D841-40AC-9A26-0423807D2DB3}" presName="rootText" presStyleLbl="node1" presStyleIdx="2" presStyleCnt="4" custScaleY="94219"/>
      <dgm:spPr/>
    </dgm:pt>
    <dgm:pt modelId="{A1EECA09-AE46-42BF-881B-4AD7094DFAC4}" type="pres">
      <dgm:prSet presAssocID="{5C0DF929-D841-40AC-9A26-0423807D2DB3}" presName="rootConnector" presStyleLbl="node1" presStyleIdx="2" presStyleCnt="4"/>
      <dgm:spPr/>
    </dgm:pt>
    <dgm:pt modelId="{9EC6EA28-0D4D-4C1C-887A-026628EA0E6E}" type="pres">
      <dgm:prSet presAssocID="{5C0DF929-D841-40AC-9A26-0423807D2DB3}" presName="childShape" presStyleCnt="0"/>
      <dgm:spPr/>
    </dgm:pt>
    <dgm:pt modelId="{81F8F0E9-71CC-457A-BE1C-286741CB6367}" type="pres">
      <dgm:prSet presAssocID="{961334E8-17A4-4439-B82C-B3D0FB922666}" presName="root" presStyleCnt="0"/>
      <dgm:spPr/>
    </dgm:pt>
    <dgm:pt modelId="{9832A4C3-6AB8-49D4-83B1-A4347E30EB4D}" type="pres">
      <dgm:prSet presAssocID="{961334E8-17A4-4439-B82C-B3D0FB922666}" presName="rootComposite" presStyleCnt="0"/>
      <dgm:spPr/>
    </dgm:pt>
    <dgm:pt modelId="{03463D0E-7FF4-4C6F-99FE-C36F191A2CCC}" type="pres">
      <dgm:prSet presAssocID="{961334E8-17A4-4439-B82C-B3D0FB922666}" presName="rootText" presStyleLbl="node1" presStyleIdx="3" presStyleCnt="4" custScaleY="94219"/>
      <dgm:spPr/>
    </dgm:pt>
    <dgm:pt modelId="{01D52B2C-6273-4ACD-88EA-21FB477B0F29}" type="pres">
      <dgm:prSet presAssocID="{961334E8-17A4-4439-B82C-B3D0FB922666}" presName="rootConnector" presStyleLbl="node1" presStyleIdx="3" presStyleCnt="4"/>
      <dgm:spPr/>
    </dgm:pt>
    <dgm:pt modelId="{E6B22C75-5316-473C-8DE8-858ADADEFA82}" type="pres">
      <dgm:prSet presAssocID="{961334E8-17A4-4439-B82C-B3D0FB922666}" presName="childShape" presStyleCnt="0"/>
      <dgm:spPr/>
    </dgm:pt>
  </dgm:ptLst>
  <dgm:cxnLst>
    <dgm:cxn modelId="{F6BAA808-0F47-4CFF-A66A-2EF636994CC3}" type="presOf" srcId="{5C0DF929-D841-40AC-9A26-0423807D2DB3}" destId="{16E07094-332F-4A01-BFFF-2E53A1B50D2A}" srcOrd="0" destOrd="0" presId="urn:microsoft.com/office/officeart/2005/8/layout/hierarchy3"/>
    <dgm:cxn modelId="{16DBCC27-69BA-43EA-B9DE-A2BAE7CD59F2}" srcId="{FDC4F126-F5D0-4E9C-80AA-CDB3B64E173A}" destId="{5C0DF929-D841-40AC-9A26-0423807D2DB3}" srcOrd="2" destOrd="0" parTransId="{A7438FD9-EBBA-4A7C-A827-2354B3B65095}" sibTransId="{35635E61-1E4E-4917-BC5C-A7080CEBB367}"/>
    <dgm:cxn modelId="{C3555232-53F4-47F8-B5FD-5CA5F577E883}" type="presOf" srcId="{C5A73B2F-867E-43D2-BB18-40285BC7C40A}" destId="{2135233F-A2D7-4F78-BF5B-DA41D99E9675}" srcOrd="0" destOrd="0" presId="urn:microsoft.com/office/officeart/2005/8/layout/hierarchy3"/>
    <dgm:cxn modelId="{C8165248-3C0F-4A91-9948-A29C11E698DC}" type="presOf" srcId="{5C0DF929-D841-40AC-9A26-0423807D2DB3}" destId="{A1EECA09-AE46-42BF-881B-4AD7094DFAC4}" srcOrd="1" destOrd="0" presId="urn:microsoft.com/office/officeart/2005/8/layout/hierarchy3"/>
    <dgm:cxn modelId="{E35C784B-CB24-4848-A74A-D64CAAD94433}" type="presOf" srcId="{961334E8-17A4-4439-B82C-B3D0FB922666}" destId="{01D52B2C-6273-4ACD-88EA-21FB477B0F29}" srcOrd="1" destOrd="0" presId="urn:microsoft.com/office/officeart/2005/8/layout/hierarchy3"/>
    <dgm:cxn modelId="{3D214E71-8E71-4C51-BAB7-CA42912AE10E}" srcId="{FDC4F126-F5D0-4E9C-80AA-CDB3B64E173A}" destId="{C5A73B2F-867E-43D2-BB18-40285BC7C40A}" srcOrd="1" destOrd="0" parTransId="{E25DC05A-B463-4E87-8642-AF78F9D2668F}" sibTransId="{47B2A201-0339-433F-B11C-BED2FAC6F881}"/>
    <dgm:cxn modelId="{60571075-37BF-447B-A1DD-CCD47B4B027F}" type="presOf" srcId="{961334E8-17A4-4439-B82C-B3D0FB922666}" destId="{03463D0E-7FF4-4C6F-99FE-C36F191A2CCC}" srcOrd="0" destOrd="0" presId="urn:microsoft.com/office/officeart/2005/8/layout/hierarchy3"/>
    <dgm:cxn modelId="{F0CC4755-7EDE-4BFF-9387-974367A40384}" srcId="{FDC4F126-F5D0-4E9C-80AA-CDB3B64E173A}" destId="{FB4936F0-DDD8-4C63-B7C9-5716EBCE344F}" srcOrd="0" destOrd="0" parTransId="{ACA8D705-968A-4F59-B127-573C247F36B0}" sibTransId="{54D35779-F8A8-4D16-839E-66374E3FB01C}"/>
    <dgm:cxn modelId="{7791959E-5CE0-428F-8C2F-36744773B5B8}" type="presOf" srcId="{C5A73B2F-867E-43D2-BB18-40285BC7C40A}" destId="{161A5360-1257-483E-8B38-4C942337D54E}" srcOrd="1" destOrd="0" presId="urn:microsoft.com/office/officeart/2005/8/layout/hierarchy3"/>
    <dgm:cxn modelId="{E3B5489F-2D9C-4AC3-B72D-26E74C2849B6}" type="presOf" srcId="{FB4936F0-DDD8-4C63-B7C9-5716EBCE344F}" destId="{33B1C03C-07C9-4B51-86B8-56F2EF9AF46D}" srcOrd="0" destOrd="0" presId="urn:microsoft.com/office/officeart/2005/8/layout/hierarchy3"/>
    <dgm:cxn modelId="{D324B69F-C2F0-40D7-B473-B3736B6778A9}" type="presOf" srcId="{FB4936F0-DDD8-4C63-B7C9-5716EBCE344F}" destId="{904922B5-78C7-4543-9659-43B0B9EBEB49}" srcOrd="1" destOrd="0" presId="urn:microsoft.com/office/officeart/2005/8/layout/hierarchy3"/>
    <dgm:cxn modelId="{5425F0A0-448A-4AA0-92B1-0CE015512A29}" srcId="{FDC4F126-F5D0-4E9C-80AA-CDB3B64E173A}" destId="{961334E8-17A4-4439-B82C-B3D0FB922666}" srcOrd="3" destOrd="0" parTransId="{49ADF094-1398-4D8B-8737-A41C77AA1FD8}" sibTransId="{5E91429A-D402-48B9-887C-5CBC6A8E4B52}"/>
    <dgm:cxn modelId="{3E6B77F6-23D3-4AE7-843D-08CDA821C0FF}" type="presOf" srcId="{FDC4F126-F5D0-4E9C-80AA-CDB3B64E173A}" destId="{8E7CB7A3-2F7A-42E5-A264-DD13B85DBC27}" srcOrd="0" destOrd="0" presId="urn:microsoft.com/office/officeart/2005/8/layout/hierarchy3"/>
    <dgm:cxn modelId="{C79F099C-A166-43EE-81C2-7B5E1DB98767}" type="presParOf" srcId="{8E7CB7A3-2F7A-42E5-A264-DD13B85DBC27}" destId="{E43E462C-C6AB-45FD-80FF-05A6BC5CFF91}" srcOrd="0" destOrd="0" presId="urn:microsoft.com/office/officeart/2005/8/layout/hierarchy3"/>
    <dgm:cxn modelId="{A4F31108-8D27-4AEE-863E-07C5551C87A2}" type="presParOf" srcId="{E43E462C-C6AB-45FD-80FF-05A6BC5CFF91}" destId="{BB377113-ADA9-4557-8DF5-8F45F993A171}" srcOrd="0" destOrd="0" presId="urn:microsoft.com/office/officeart/2005/8/layout/hierarchy3"/>
    <dgm:cxn modelId="{E67C2529-ABA3-45F0-8E24-7A8EF0DB9226}" type="presParOf" srcId="{BB377113-ADA9-4557-8DF5-8F45F993A171}" destId="{33B1C03C-07C9-4B51-86B8-56F2EF9AF46D}" srcOrd="0" destOrd="0" presId="urn:microsoft.com/office/officeart/2005/8/layout/hierarchy3"/>
    <dgm:cxn modelId="{6CB5978B-F2D1-4531-B84C-EA129181F7A6}" type="presParOf" srcId="{BB377113-ADA9-4557-8DF5-8F45F993A171}" destId="{904922B5-78C7-4543-9659-43B0B9EBEB49}" srcOrd="1" destOrd="0" presId="urn:microsoft.com/office/officeart/2005/8/layout/hierarchy3"/>
    <dgm:cxn modelId="{7D616BED-3CC3-41C1-BE15-4D2AA37A8A5C}" type="presParOf" srcId="{E43E462C-C6AB-45FD-80FF-05A6BC5CFF91}" destId="{67E31F85-6BAF-465A-9E19-949A3CD01EDA}" srcOrd="1" destOrd="0" presId="urn:microsoft.com/office/officeart/2005/8/layout/hierarchy3"/>
    <dgm:cxn modelId="{EB81473D-BE1C-4923-B2F3-84631E7E187A}" type="presParOf" srcId="{8E7CB7A3-2F7A-42E5-A264-DD13B85DBC27}" destId="{C46A62B6-3B79-4881-91DE-C9129F017B43}" srcOrd="1" destOrd="0" presId="urn:microsoft.com/office/officeart/2005/8/layout/hierarchy3"/>
    <dgm:cxn modelId="{458255D0-07C7-476F-8180-C193C8769163}" type="presParOf" srcId="{C46A62B6-3B79-4881-91DE-C9129F017B43}" destId="{0EC8D654-2A27-48DE-8DD5-A70EF17C4821}" srcOrd="0" destOrd="0" presId="urn:microsoft.com/office/officeart/2005/8/layout/hierarchy3"/>
    <dgm:cxn modelId="{901FFBA2-9E8E-4501-9D93-FA23FA999363}" type="presParOf" srcId="{0EC8D654-2A27-48DE-8DD5-A70EF17C4821}" destId="{2135233F-A2D7-4F78-BF5B-DA41D99E9675}" srcOrd="0" destOrd="0" presId="urn:microsoft.com/office/officeart/2005/8/layout/hierarchy3"/>
    <dgm:cxn modelId="{F48E6256-C4C4-475B-8A87-43AEF3A018D6}" type="presParOf" srcId="{0EC8D654-2A27-48DE-8DD5-A70EF17C4821}" destId="{161A5360-1257-483E-8B38-4C942337D54E}" srcOrd="1" destOrd="0" presId="urn:microsoft.com/office/officeart/2005/8/layout/hierarchy3"/>
    <dgm:cxn modelId="{F73D1AA0-C8DA-4228-A531-2B646C2B28B1}" type="presParOf" srcId="{C46A62B6-3B79-4881-91DE-C9129F017B43}" destId="{3FC35697-97F1-4F9E-ADC7-2E54BB1ED6CF}" srcOrd="1" destOrd="0" presId="urn:microsoft.com/office/officeart/2005/8/layout/hierarchy3"/>
    <dgm:cxn modelId="{2BD8CCE0-DDBF-44BD-9D96-745E6BA36B40}" type="presParOf" srcId="{8E7CB7A3-2F7A-42E5-A264-DD13B85DBC27}" destId="{1E39D0B9-31C9-46A9-A5A9-78F3A9D926F6}" srcOrd="2" destOrd="0" presId="urn:microsoft.com/office/officeart/2005/8/layout/hierarchy3"/>
    <dgm:cxn modelId="{78C543B2-CD38-42B7-9D14-56322282F4EA}" type="presParOf" srcId="{1E39D0B9-31C9-46A9-A5A9-78F3A9D926F6}" destId="{4F90DB33-5122-4C9C-AF5F-D4F255DEF309}" srcOrd="0" destOrd="0" presId="urn:microsoft.com/office/officeart/2005/8/layout/hierarchy3"/>
    <dgm:cxn modelId="{D8F5977B-AD79-4D9E-A9B7-2BCB45E64C77}" type="presParOf" srcId="{4F90DB33-5122-4C9C-AF5F-D4F255DEF309}" destId="{16E07094-332F-4A01-BFFF-2E53A1B50D2A}" srcOrd="0" destOrd="0" presId="urn:microsoft.com/office/officeart/2005/8/layout/hierarchy3"/>
    <dgm:cxn modelId="{0DF48266-D0D8-439F-AA28-24534895E4F5}" type="presParOf" srcId="{4F90DB33-5122-4C9C-AF5F-D4F255DEF309}" destId="{A1EECA09-AE46-42BF-881B-4AD7094DFAC4}" srcOrd="1" destOrd="0" presId="urn:microsoft.com/office/officeart/2005/8/layout/hierarchy3"/>
    <dgm:cxn modelId="{D4F6A53D-BC92-469D-ADBA-47B0C5C594D8}" type="presParOf" srcId="{1E39D0B9-31C9-46A9-A5A9-78F3A9D926F6}" destId="{9EC6EA28-0D4D-4C1C-887A-026628EA0E6E}" srcOrd="1" destOrd="0" presId="urn:microsoft.com/office/officeart/2005/8/layout/hierarchy3"/>
    <dgm:cxn modelId="{D91175D5-4121-45E0-8132-3A6FC1EBE8DA}" type="presParOf" srcId="{8E7CB7A3-2F7A-42E5-A264-DD13B85DBC27}" destId="{81F8F0E9-71CC-457A-BE1C-286741CB6367}" srcOrd="3" destOrd="0" presId="urn:microsoft.com/office/officeart/2005/8/layout/hierarchy3"/>
    <dgm:cxn modelId="{CAA0AC1D-C848-426A-878D-B4E4A3D7F537}" type="presParOf" srcId="{81F8F0E9-71CC-457A-BE1C-286741CB6367}" destId="{9832A4C3-6AB8-49D4-83B1-A4347E30EB4D}" srcOrd="0" destOrd="0" presId="urn:microsoft.com/office/officeart/2005/8/layout/hierarchy3"/>
    <dgm:cxn modelId="{1F609F1D-D18F-4B43-835A-C4AEB89A62FF}" type="presParOf" srcId="{9832A4C3-6AB8-49D4-83B1-A4347E30EB4D}" destId="{03463D0E-7FF4-4C6F-99FE-C36F191A2CCC}" srcOrd="0" destOrd="0" presId="urn:microsoft.com/office/officeart/2005/8/layout/hierarchy3"/>
    <dgm:cxn modelId="{4DB15277-DA0E-45E9-8FE2-71B8E80B733F}" type="presParOf" srcId="{9832A4C3-6AB8-49D4-83B1-A4347E30EB4D}" destId="{01D52B2C-6273-4ACD-88EA-21FB477B0F29}" srcOrd="1" destOrd="0" presId="urn:microsoft.com/office/officeart/2005/8/layout/hierarchy3"/>
    <dgm:cxn modelId="{33277387-BC70-4774-9283-0F2F79CA99E7}" type="presParOf" srcId="{81F8F0E9-71CC-457A-BE1C-286741CB6367}" destId="{E6B22C75-5316-473C-8DE8-858ADADEFA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0827D-220F-47D4-8CC9-8BD7B2A5A540}">
      <dsp:nvSpPr>
        <dsp:cNvPr id="0" name=""/>
        <dsp:cNvSpPr/>
      </dsp:nvSpPr>
      <dsp:spPr>
        <a:xfrm>
          <a:off x="892" y="200258"/>
          <a:ext cx="2576585" cy="117110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>
              <a:latin typeface="Trebuchet MS" pitchFamily="34" charset="0"/>
            </a:rPr>
            <a:t>Readiness</a:t>
          </a:r>
          <a:endParaRPr lang="de-AT" sz="2000" kern="1200" dirty="0">
            <a:latin typeface="Trebuchet MS" pitchFamily="34" charset="0"/>
          </a:endParaRPr>
        </a:p>
      </dsp:txBody>
      <dsp:txXfrm>
        <a:off x="35193" y="234559"/>
        <a:ext cx="2507983" cy="1102505"/>
      </dsp:txXfrm>
    </dsp:sp>
    <dsp:sp modelId="{5FBFCB95-E7DB-4098-BA3D-D7951C0E9E77}">
      <dsp:nvSpPr>
        <dsp:cNvPr id="0" name=""/>
        <dsp:cNvSpPr/>
      </dsp:nvSpPr>
      <dsp:spPr>
        <a:xfrm>
          <a:off x="3169144" y="200258"/>
          <a:ext cx="2366662" cy="117111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>
              <a:latin typeface="Trebuchet MS" pitchFamily="34" charset="0"/>
            </a:rPr>
            <a:t>Interests</a:t>
          </a:r>
          <a:endParaRPr lang="de-AT" sz="2000" kern="1200" dirty="0">
            <a:latin typeface="Trebuchet MS" pitchFamily="34" charset="0"/>
          </a:endParaRPr>
        </a:p>
      </dsp:txBody>
      <dsp:txXfrm>
        <a:off x="3203445" y="234559"/>
        <a:ext cx="2298060" cy="1102517"/>
      </dsp:txXfrm>
    </dsp:sp>
    <dsp:sp modelId="{1FFE351A-2B90-4D70-8405-F222FEC11955}">
      <dsp:nvSpPr>
        <dsp:cNvPr id="0" name=""/>
        <dsp:cNvSpPr/>
      </dsp:nvSpPr>
      <dsp:spPr>
        <a:xfrm>
          <a:off x="6127473" y="200258"/>
          <a:ext cx="2185400" cy="117111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Trebuchet MS" pitchFamily="34" charset="0"/>
            </a:rPr>
            <a:t>Learning </a:t>
          </a:r>
          <a:r>
            <a:rPr lang="de-AT" sz="2000" kern="1200" dirty="0" err="1">
              <a:latin typeface="Trebuchet MS" pitchFamily="34" charset="0"/>
            </a:rPr>
            <a:t>profiles</a:t>
          </a:r>
          <a:endParaRPr lang="de-AT" sz="2000" kern="1200" dirty="0">
            <a:latin typeface="Trebuchet MS" pitchFamily="34" charset="0"/>
          </a:endParaRPr>
        </a:p>
      </dsp:txBody>
      <dsp:txXfrm>
        <a:off x="6161774" y="234559"/>
        <a:ext cx="2116798" cy="1102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1C03C-07C9-4B51-86B8-56F2EF9AF46D}">
      <dsp:nvSpPr>
        <dsp:cNvPr id="0" name=""/>
        <dsp:cNvSpPr/>
      </dsp:nvSpPr>
      <dsp:spPr>
        <a:xfrm>
          <a:off x="1530" y="371493"/>
          <a:ext cx="1758986" cy="8286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Trebuchet MS" pitchFamily="34" charset="0"/>
            </a:rPr>
            <a:t>Content</a:t>
          </a:r>
        </a:p>
      </dsp:txBody>
      <dsp:txXfrm>
        <a:off x="25800" y="395763"/>
        <a:ext cx="1710446" cy="780109"/>
      </dsp:txXfrm>
    </dsp:sp>
    <dsp:sp modelId="{2135233F-A2D7-4F78-BF5B-DA41D99E9675}">
      <dsp:nvSpPr>
        <dsp:cNvPr id="0" name=""/>
        <dsp:cNvSpPr/>
      </dsp:nvSpPr>
      <dsp:spPr>
        <a:xfrm>
          <a:off x="2200263" y="371493"/>
          <a:ext cx="1758986" cy="8286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>
              <a:latin typeface="Trebuchet MS" pitchFamily="34" charset="0"/>
            </a:rPr>
            <a:t>Process</a:t>
          </a:r>
          <a:endParaRPr lang="de-AT" sz="2000" kern="1200" dirty="0">
            <a:latin typeface="Trebuchet MS" pitchFamily="34" charset="0"/>
          </a:endParaRPr>
        </a:p>
      </dsp:txBody>
      <dsp:txXfrm>
        <a:off x="2224533" y="395763"/>
        <a:ext cx="1710446" cy="780109"/>
      </dsp:txXfrm>
    </dsp:sp>
    <dsp:sp modelId="{16E07094-332F-4A01-BFFF-2E53A1B50D2A}">
      <dsp:nvSpPr>
        <dsp:cNvPr id="0" name=""/>
        <dsp:cNvSpPr/>
      </dsp:nvSpPr>
      <dsp:spPr>
        <a:xfrm>
          <a:off x="4398996" y="371493"/>
          <a:ext cx="1758986" cy="8286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Trebuchet MS" pitchFamily="34" charset="0"/>
            </a:rPr>
            <a:t>Products</a:t>
          </a:r>
        </a:p>
      </dsp:txBody>
      <dsp:txXfrm>
        <a:off x="4423266" y="395763"/>
        <a:ext cx="1710446" cy="780109"/>
      </dsp:txXfrm>
    </dsp:sp>
    <dsp:sp modelId="{03463D0E-7FF4-4C6F-99FE-C36F191A2CCC}">
      <dsp:nvSpPr>
        <dsp:cNvPr id="0" name=""/>
        <dsp:cNvSpPr/>
      </dsp:nvSpPr>
      <dsp:spPr>
        <a:xfrm>
          <a:off x="6597729" y="371493"/>
          <a:ext cx="1758986" cy="8286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>
              <a:latin typeface="Trebuchet MS" pitchFamily="34" charset="0"/>
            </a:rPr>
            <a:t>Affect</a:t>
          </a:r>
          <a:r>
            <a:rPr lang="de-AT" sz="2000" kern="1200" dirty="0">
              <a:latin typeface="Trebuchet MS" pitchFamily="34" charset="0"/>
            </a:rPr>
            <a:t> / Environment</a:t>
          </a:r>
        </a:p>
      </dsp:txBody>
      <dsp:txXfrm>
        <a:off x="6621999" y="395763"/>
        <a:ext cx="1710446" cy="78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1C03C-07C9-4B51-86B8-56F2EF9AF46D}">
      <dsp:nvSpPr>
        <dsp:cNvPr id="0" name=""/>
        <dsp:cNvSpPr/>
      </dsp:nvSpPr>
      <dsp:spPr>
        <a:xfrm>
          <a:off x="1530" y="371493"/>
          <a:ext cx="1758986" cy="77151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Trebuchet MS" pitchFamily="34" charset="0"/>
            </a:rPr>
            <a:t>Strong </a:t>
          </a:r>
          <a:r>
            <a:rPr lang="de-AT" sz="2000" kern="1200" dirty="0" err="1">
              <a:latin typeface="Trebuchet MS" pitchFamily="34" charset="0"/>
            </a:rPr>
            <a:t>curriculum</a:t>
          </a:r>
          <a:endParaRPr lang="de-AT" sz="2000" kern="1200" dirty="0">
            <a:latin typeface="Trebuchet MS" pitchFamily="34" charset="0"/>
          </a:endParaRPr>
        </a:p>
      </dsp:txBody>
      <dsp:txXfrm>
        <a:off x="24127" y="394090"/>
        <a:ext cx="1713792" cy="726323"/>
      </dsp:txXfrm>
    </dsp:sp>
    <dsp:sp modelId="{2135233F-A2D7-4F78-BF5B-DA41D99E9675}">
      <dsp:nvSpPr>
        <dsp:cNvPr id="0" name=""/>
        <dsp:cNvSpPr/>
      </dsp:nvSpPr>
      <dsp:spPr>
        <a:xfrm>
          <a:off x="2200263" y="371493"/>
          <a:ext cx="1758986" cy="82864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>
              <a:latin typeface="Trebuchet MS" pitchFamily="34" charset="0"/>
            </a:rPr>
            <a:t>Respecful</a:t>
          </a:r>
          <a:endParaRPr lang="de-AT" sz="2000" kern="1200" dirty="0">
            <a:latin typeface="Trebuchet MS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Trebuchet MS" pitchFamily="34" charset="0"/>
            </a:rPr>
            <a:t>Tasks</a:t>
          </a:r>
        </a:p>
      </dsp:txBody>
      <dsp:txXfrm>
        <a:off x="2224533" y="395763"/>
        <a:ext cx="1710446" cy="780109"/>
      </dsp:txXfrm>
    </dsp:sp>
    <dsp:sp modelId="{16E07094-332F-4A01-BFFF-2E53A1B50D2A}">
      <dsp:nvSpPr>
        <dsp:cNvPr id="0" name=""/>
        <dsp:cNvSpPr/>
      </dsp:nvSpPr>
      <dsp:spPr>
        <a:xfrm>
          <a:off x="4398996" y="371493"/>
          <a:ext cx="1758986" cy="82864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>
              <a:latin typeface="Trebuchet MS" pitchFamily="34" charset="0"/>
            </a:rPr>
            <a:t>Continous</a:t>
          </a:r>
          <a:r>
            <a:rPr lang="de-AT" sz="2000" kern="1200" dirty="0">
              <a:latin typeface="Trebuchet MS" pitchFamily="34" charset="0"/>
            </a:rPr>
            <a:t> Assessment</a:t>
          </a:r>
        </a:p>
      </dsp:txBody>
      <dsp:txXfrm>
        <a:off x="4423266" y="395763"/>
        <a:ext cx="1710446" cy="780109"/>
      </dsp:txXfrm>
    </dsp:sp>
    <dsp:sp modelId="{03463D0E-7FF4-4C6F-99FE-C36F191A2CCC}">
      <dsp:nvSpPr>
        <dsp:cNvPr id="0" name=""/>
        <dsp:cNvSpPr/>
      </dsp:nvSpPr>
      <dsp:spPr>
        <a:xfrm>
          <a:off x="6597729" y="371493"/>
          <a:ext cx="1758986" cy="82864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Trebuchet MS" pitchFamily="34" charset="0"/>
            </a:rPr>
            <a:t>Flexible </a:t>
          </a:r>
          <a:r>
            <a:rPr lang="de-AT" sz="2000" kern="1200" dirty="0" err="1">
              <a:latin typeface="Trebuchet MS" pitchFamily="34" charset="0"/>
            </a:rPr>
            <a:t>Grouping</a:t>
          </a:r>
          <a:endParaRPr lang="de-AT" sz="2000" kern="1200" dirty="0">
            <a:latin typeface="Trebuchet MS" pitchFamily="34" charset="0"/>
          </a:endParaRPr>
        </a:p>
      </dsp:txBody>
      <dsp:txXfrm>
        <a:off x="6621999" y="395763"/>
        <a:ext cx="1710446" cy="78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760A0-EC0D-4A9F-BC44-BBAE5D7B5C8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40378-E94F-4CAC-9299-2F51CA4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5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0047-A463-498B-8F14-A9D727EDE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60123-4BB6-4CD5-80FB-D1EBFE0BB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B4B9B-E0A1-4CA4-8A4E-97D43C0E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64484-907E-4A81-8E2D-12B344A1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7FD3-17AA-42F2-951A-7C351974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5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87CE-253F-4019-B52B-DA047402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07498-D1AC-4815-BC6C-254FF35C3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C102E-9BED-4A21-85B7-195EE0DB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6137-C599-436B-89FD-8EA4DDC7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BA21-0AD9-457F-816C-4940793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7355F-13D9-4620-BE53-3F9D1F3C5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53D89-36C5-41A4-A0BA-E35394760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E665-D14B-4F49-B879-B87FFB0A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31294-410B-4E40-A10A-53B9D091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9DFF-B3D2-409D-A9B8-8ABC2AC5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1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6990-F36C-4D47-B73B-CAE18E31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550A8-AEB2-4026-9714-39B735E6B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64AD4-4308-4733-832F-8766FF64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AF7F8-884F-46B7-B27A-C3E663A9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61D15-76DA-446D-90DB-E047CEE1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9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3F5B-EAB6-4C20-8867-5574A0DA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B75F3-2C27-4277-8C05-7F1EDE598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DC91-4CA6-4E32-AB70-FBA15CF4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64D4-F6C9-4990-836D-BB509D02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AAE-1FBE-409A-B40E-A0A0635F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7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E039-CA29-4AF6-B2CA-AD1F3D5F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03AF-C22E-4BB3-B322-4474E0215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8BAF0-BB4D-4CB2-AB0F-A8A15AA4A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A6E06-58C5-482B-A6B5-B7614E64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851C2-0CAA-46C2-979B-2C07080E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AFBEB-6526-435E-A001-C7EDB9BD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6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865F-CC19-4D9D-BE3E-E8FB5116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69477-4C1F-41D2-A8E4-3579ACD4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D304D-384F-4E9F-AB71-0F30F821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A8115-FC16-4935-B93B-7FE9412E2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D4634-EE69-4CDB-B71B-CAB174645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CCA72-0F08-44BA-8247-3C8BD1B4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D0403-9B41-40C5-8F73-95EB927F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C7D0C-2C40-44A9-BE5B-748D2285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3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714-F0B7-4F7F-B7ED-8B66A45A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2E302-354E-4B78-A73B-69A0B233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F3CEE-363B-4A79-B127-DE54DAA0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3019B-7E95-4EC0-A46E-5CABD3B1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46FF7-2DB7-45AD-B778-C4BA8B36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A8CB5-8754-417C-9824-21305C94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EDAEC-3507-4CA2-B834-0ED80C35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A009-0D9B-4963-923B-8E6D3CCD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835A-56CC-49A3-B1A3-C80CE158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46DB7-A96D-489E-94E8-151D15447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F8D3A-F95F-4AF2-94A3-FF9BED0D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0CE6B-1908-489A-90C2-0276BC3B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D4CA4-92AF-4D49-8BBC-B132DB9A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B19C-EF4B-4743-9BD6-22DB677C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8DCD7-B28A-476D-A300-A27096758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DD018-E8A4-46AF-A9B9-F4895091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129CF-8929-4E1D-901A-D2D70A0B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413CF-1BB1-4F05-B4E2-5CAF4375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217D-0A79-4537-A5E9-006E2C51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7955D-D8DA-499E-8BEE-C775DA72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9E42F-62C2-4FDA-99DF-76BCF8E62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B2657-D822-4ECA-9AB3-948410B03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72ED0-F5EB-4579-840B-A12B33AC1667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350A3-9D68-494D-8E40-8948F4B89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2CC30-7CE0-44D1-B320-F7C718104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00C2-09C0-49DB-838C-84B5383E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de-AT">
                <a:solidFill>
                  <a:srgbClr val="FFFFFF"/>
                </a:solidFill>
              </a:rPr>
              <a:t>Differentiation</a:t>
            </a:r>
            <a:br>
              <a:rPr lang="de-AT">
                <a:solidFill>
                  <a:srgbClr val="FFFFFF"/>
                </a:solidFill>
              </a:rPr>
            </a:br>
            <a:r>
              <a:rPr lang="de-AT">
                <a:solidFill>
                  <a:srgbClr val="FFFFFF"/>
                </a:solidFill>
              </a:rPr>
              <a:t>Tomlinson‘s model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2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BD931-5B19-4E05-96AB-10CFB1D4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6690"/>
            <a:ext cx="8673266" cy="64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0886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AT" sz="4000" dirty="0">
                <a:solidFill>
                  <a:srgbClr val="FFFFFF"/>
                </a:solidFill>
              </a:rPr>
              <a:t>Strong Curriculum means…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79074" y="2741977"/>
            <a:ext cx="9833548" cy="4057650"/>
          </a:xfrm>
          <a:noFill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AT" i="1" dirty="0"/>
              <a:t>Focus on K-U-D</a:t>
            </a:r>
            <a:endParaRPr lang="de-AT" dirty="0"/>
          </a:p>
          <a:p>
            <a:pPr lvl="1">
              <a:defRPr/>
            </a:pPr>
            <a:r>
              <a:rPr lang="de-AT" sz="2800" b="1" dirty="0">
                <a:solidFill>
                  <a:srgbClr val="000000"/>
                </a:solidFill>
              </a:rPr>
              <a:t>KNOW </a:t>
            </a:r>
            <a:r>
              <a:rPr lang="de-AT" sz="2800" dirty="0">
                <a:solidFill>
                  <a:srgbClr val="000000"/>
                </a:solidFill>
              </a:rPr>
              <a:t>(Information, Facts)</a:t>
            </a:r>
          </a:p>
          <a:p>
            <a:pPr lvl="1">
              <a:defRPr/>
            </a:pPr>
            <a:r>
              <a:rPr lang="de-AT" sz="2800" b="1" dirty="0">
                <a:solidFill>
                  <a:srgbClr val="000000"/>
                </a:solidFill>
              </a:rPr>
              <a:t>UNDERSTAND </a:t>
            </a:r>
            <a:endParaRPr lang="de-AT" sz="28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de-AT" sz="2800" b="1" dirty="0">
                <a:solidFill>
                  <a:srgbClr val="000000"/>
                </a:solidFill>
              </a:rPr>
              <a:t>CAN DO </a:t>
            </a:r>
            <a:endParaRPr lang="de-AT" sz="2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dirty="0">
                <a:solidFill>
                  <a:srgbClr val="000000"/>
                </a:solidFill>
              </a:rPr>
              <a:t>Focus on</a:t>
            </a:r>
          </a:p>
          <a:p>
            <a:pPr lvl="1">
              <a:defRPr/>
            </a:pPr>
            <a:r>
              <a:rPr lang="de-AT" sz="2800" b="1" dirty="0">
                <a:solidFill>
                  <a:srgbClr val="000000"/>
                </a:solidFill>
              </a:rPr>
              <a:t>PERSON</a:t>
            </a:r>
            <a:r>
              <a:rPr lang="de-AT" sz="2800" dirty="0">
                <a:solidFill>
                  <a:srgbClr val="000000"/>
                </a:solidFill>
              </a:rPr>
              <a:t> (relevance &amp; personal connection)</a:t>
            </a:r>
          </a:p>
          <a:p>
            <a:pPr lvl="1">
              <a:defRPr/>
            </a:pPr>
            <a:r>
              <a:rPr lang="de-AT" sz="2800" b="1" dirty="0">
                <a:solidFill>
                  <a:srgbClr val="000000"/>
                </a:solidFill>
              </a:rPr>
              <a:t>GROUP </a:t>
            </a:r>
            <a:r>
              <a:rPr lang="de-AT" sz="2800" dirty="0">
                <a:solidFill>
                  <a:srgbClr val="000000"/>
                </a:solidFill>
              </a:rPr>
              <a:t>(society of learners)</a:t>
            </a:r>
          </a:p>
          <a:p>
            <a:pPr>
              <a:defRPr/>
            </a:pPr>
            <a:r>
              <a:rPr lang="de-AT" i="1" dirty="0">
                <a:solidFill>
                  <a:srgbClr val="000000"/>
                </a:solidFill>
              </a:rPr>
              <a:t>Long term </a:t>
            </a:r>
            <a:r>
              <a:rPr lang="de-AT" dirty="0">
                <a:solidFill>
                  <a:srgbClr val="000000"/>
                </a:solidFill>
              </a:rPr>
              <a:t>Focus on</a:t>
            </a:r>
          </a:p>
          <a:p>
            <a:pPr lvl="1">
              <a:defRPr/>
            </a:pPr>
            <a:r>
              <a:rPr lang="de-AT" sz="2800" b="1" dirty="0">
                <a:solidFill>
                  <a:srgbClr val="000000"/>
                </a:solidFill>
              </a:rPr>
              <a:t>TRANSFER</a:t>
            </a:r>
            <a:endParaRPr lang="de-AT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0C723-DDF5-4FAB-B573-EE6EDD87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04" y="643467"/>
            <a:ext cx="7737591" cy="5571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36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2452688" y="228601"/>
            <a:ext cx="7643812" cy="758825"/>
          </a:xfrm>
        </p:spPr>
        <p:txBody>
          <a:bodyPr/>
          <a:lstStyle/>
          <a:p>
            <a:pPr eaLnBrk="1" hangingPunct="1"/>
            <a:r>
              <a:rPr lang="de-AT" altLang="de-DE" dirty="0"/>
              <a:t>Differentiation </a:t>
            </a:r>
            <a:r>
              <a:rPr lang="de-AT" altLang="de-DE" dirty="0" err="1"/>
              <a:t>is</a:t>
            </a:r>
            <a:r>
              <a:rPr lang="de-AT" altLang="de-DE" dirty="0"/>
              <a:t>...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504807376"/>
              </p:ext>
            </p:extLst>
          </p:nvPr>
        </p:nvGraphicFramePr>
        <p:xfrm>
          <a:off x="1925638" y="1714488"/>
          <a:ext cx="831376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0552787"/>
              </p:ext>
            </p:extLst>
          </p:nvPr>
        </p:nvGraphicFramePr>
        <p:xfrm>
          <a:off x="1881158" y="3357562"/>
          <a:ext cx="835824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24126" y="1571625"/>
            <a:ext cx="7072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We taken into account that students have different</a:t>
            </a:r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916114" y="3214688"/>
            <a:ext cx="8288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In order to differentiate:</a:t>
            </a: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16114" y="4857750"/>
            <a:ext cx="8288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According to the principles:</a:t>
            </a:r>
            <a:endParaRPr lang="de-AT" sz="2000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712822136"/>
              </p:ext>
            </p:extLst>
          </p:nvPr>
        </p:nvGraphicFramePr>
        <p:xfrm>
          <a:off x="1881158" y="5097724"/>
          <a:ext cx="835824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633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6" grpId="0"/>
      <p:bldP spid="7" grpId="0"/>
      <p:bldP spid="8" grpId="0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2478093" y="327726"/>
            <a:ext cx="7643812" cy="758825"/>
          </a:xfrm>
        </p:spPr>
        <p:txBody>
          <a:bodyPr>
            <a:normAutofit/>
          </a:bodyPr>
          <a:lstStyle/>
          <a:p>
            <a:r>
              <a:rPr lang="de-AT" altLang="de-DE" dirty="0"/>
              <a:t>Matrix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19590"/>
              </p:ext>
            </p:extLst>
          </p:nvPr>
        </p:nvGraphicFramePr>
        <p:xfrm>
          <a:off x="2024063" y="1785938"/>
          <a:ext cx="8120064" cy="38747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endParaRPr lang="de-AT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b="0" dirty="0" err="1">
                          <a:latin typeface="Trebuchet MS" pitchFamily="34" charset="0"/>
                        </a:rPr>
                        <a:t>Readiness</a:t>
                      </a:r>
                      <a:endParaRPr lang="de-AT" sz="2400" b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b="0" dirty="0">
                          <a:latin typeface="Trebuchet MS" pitchFamily="34" charset="0"/>
                        </a:rPr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b="0" dirty="0">
                          <a:latin typeface="Trebuchet MS" pitchFamily="34" charset="0"/>
                        </a:rPr>
                        <a:t>Learning Profile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AT" sz="2400" b="0" dirty="0">
                          <a:latin typeface="Trebuchet MS" pitchFamily="34" charset="0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AT" sz="2400" b="0" dirty="0">
                          <a:latin typeface="Trebuchet MS" pitchFamily="34" charset="0"/>
                        </a:rPr>
                        <a:t>Prozess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AT" sz="2400" b="0" dirty="0" err="1">
                          <a:latin typeface="Trebuchet MS" pitchFamily="34" charset="0"/>
                        </a:rPr>
                        <a:t>Product</a:t>
                      </a:r>
                      <a:endParaRPr lang="de-AT" sz="2400" b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AT" sz="2400" b="0" dirty="0">
                          <a:latin typeface="Trebuchet MS" pitchFamily="34" charset="0"/>
                        </a:rPr>
                        <a:t>Environment / </a:t>
                      </a:r>
                      <a:r>
                        <a:rPr lang="de-AT" sz="2400" b="0" dirty="0" err="1">
                          <a:latin typeface="Trebuchet MS" pitchFamily="34" charset="0"/>
                        </a:rPr>
                        <a:t>Affect</a:t>
                      </a:r>
                      <a:endParaRPr lang="de-AT" sz="2400" b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2400" dirty="0">
                        <a:latin typeface="Trebuchet M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uppieren 8"/>
          <p:cNvGrpSpPr>
            <a:grpSpLocks/>
          </p:cNvGrpSpPr>
          <p:nvPr/>
        </p:nvGrpSpPr>
        <p:grpSpPr bwMode="auto">
          <a:xfrm>
            <a:off x="4524376" y="2571751"/>
            <a:ext cx="4786313" cy="2143125"/>
            <a:chOff x="3000364" y="2571744"/>
            <a:chExt cx="4786346" cy="2143140"/>
          </a:xfrm>
        </p:grpSpPr>
        <p:sp>
          <p:nvSpPr>
            <p:cNvPr id="6" name="Multiplizieren 5"/>
            <p:cNvSpPr/>
            <p:nvPr/>
          </p:nvSpPr>
          <p:spPr>
            <a:xfrm>
              <a:off x="3000364" y="2571744"/>
              <a:ext cx="714380" cy="64294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7" name="Multiplizieren 6"/>
            <p:cNvSpPr/>
            <p:nvPr/>
          </p:nvSpPr>
          <p:spPr>
            <a:xfrm>
              <a:off x="5143504" y="3286124"/>
              <a:ext cx="714380" cy="64294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8" name="Multiplizieren 7"/>
            <p:cNvSpPr/>
            <p:nvPr/>
          </p:nvSpPr>
          <p:spPr>
            <a:xfrm>
              <a:off x="7072330" y="4071943"/>
              <a:ext cx="714380" cy="64294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3" name="Gruppieren 9"/>
          <p:cNvGrpSpPr>
            <a:grpSpLocks/>
          </p:cNvGrpSpPr>
          <p:nvPr/>
        </p:nvGrpSpPr>
        <p:grpSpPr bwMode="auto">
          <a:xfrm flipV="1">
            <a:off x="4595813" y="3357564"/>
            <a:ext cx="4786312" cy="2143125"/>
            <a:chOff x="3000364" y="2571744"/>
            <a:chExt cx="4786346" cy="2143140"/>
          </a:xfrm>
        </p:grpSpPr>
        <p:sp>
          <p:nvSpPr>
            <p:cNvPr id="11" name="Multiplizieren 10"/>
            <p:cNvSpPr/>
            <p:nvPr/>
          </p:nvSpPr>
          <p:spPr>
            <a:xfrm>
              <a:off x="3000364" y="2571744"/>
              <a:ext cx="714380" cy="64294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2" name="Multiplizieren 11"/>
            <p:cNvSpPr/>
            <p:nvPr/>
          </p:nvSpPr>
          <p:spPr>
            <a:xfrm>
              <a:off x="5143504" y="3286124"/>
              <a:ext cx="714380" cy="64294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3" name="Multiplizieren 12"/>
            <p:cNvSpPr/>
            <p:nvPr/>
          </p:nvSpPr>
          <p:spPr>
            <a:xfrm>
              <a:off x="7072330" y="4071943"/>
              <a:ext cx="714380" cy="64294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4" name="Gruppieren 17"/>
          <p:cNvGrpSpPr>
            <a:grpSpLocks/>
          </p:cNvGrpSpPr>
          <p:nvPr/>
        </p:nvGrpSpPr>
        <p:grpSpPr bwMode="auto">
          <a:xfrm>
            <a:off x="6667500" y="2571750"/>
            <a:ext cx="2643188" cy="2928938"/>
            <a:chOff x="5143504" y="2571744"/>
            <a:chExt cx="2643206" cy="2928958"/>
          </a:xfrm>
        </p:grpSpPr>
        <p:sp>
          <p:nvSpPr>
            <p:cNvPr id="15" name="Multiplizieren 14"/>
            <p:cNvSpPr/>
            <p:nvPr/>
          </p:nvSpPr>
          <p:spPr>
            <a:xfrm>
              <a:off x="5214942" y="4143380"/>
              <a:ext cx="714380" cy="64294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6" name="Multiplizieren 15"/>
            <p:cNvSpPr/>
            <p:nvPr/>
          </p:nvSpPr>
          <p:spPr>
            <a:xfrm>
              <a:off x="7072330" y="4857760"/>
              <a:ext cx="714380" cy="64294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7" name="Multiplizieren 16"/>
            <p:cNvSpPr/>
            <p:nvPr/>
          </p:nvSpPr>
          <p:spPr>
            <a:xfrm>
              <a:off x="5143504" y="2571744"/>
              <a:ext cx="714380" cy="64294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0612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Differentiation Tomlinson‘s model</vt:lpstr>
      <vt:lpstr>PowerPoint Presentation</vt:lpstr>
      <vt:lpstr>Strong Curriculum means…</vt:lpstr>
      <vt:lpstr>PowerPoint Presentation</vt:lpstr>
      <vt:lpstr>Differentiation is...</vt:lpstr>
      <vt:lpstr>Matrix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Tomlinson‘s model</dc:title>
  <dc:creator>Lis Pölzleitner</dc:creator>
  <cp:lastModifiedBy>Lis Pölzleitner</cp:lastModifiedBy>
  <cp:revision>2</cp:revision>
  <dcterms:created xsi:type="dcterms:W3CDTF">2018-10-17T11:29:04Z</dcterms:created>
  <dcterms:modified xsi:type="dcterms:W3CDTF">2018-10-17T11:32:22Z</dcterms:modified>
</cp:coreProperties>
</file>