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3" r:id="rId2"/>
    <p:sldMasterId id="2147483654" r:id="rId3"/>
  </p:sldMasterIdLst>
  <p:notesMasterIdLst>
    <p:notesMasterId r:id="rId18"/>
  </p:notesMasterIdLst>
  <p:handoutMasterIdLst>
    <p:handoutMasterId r:id="rId19"/>
  </p:handoutMasterIdLst>
  <p:sldIdLst>
    <p:sldId id="256" r:id="rId4"/>
    <p:sldId id="267" r:id="rId5"/>
    <p:sldId id="275" r:id="rId6"/>
    <p:sldId id="268" r:id="rId7"/>
    <p:sldId id="276" r:id="rId8"/>
    <p:sldId id="295" r:id="rId9"/>
    <p:sldId id="280" r:id="rId10"/>
    <p:sldId id="277" r:id="rId11"/>
    <p:sldId id="281" r:id="rId12"/>
    <p:sldId id="282" r:id="rId13"/>
    <p:sldId id="294" r:id="rId14"/>
    <p:sldId id="283" r:id="rId15"/>
    <p:sldId id="284" r:id="rId16"/>
    <p:sldId id="285" r:id="rId17"/>
  </p:sldIdLst>
  <p:sldSz cx="9144000" cy="6858000" type="screen4x3"/>
  <p:notesSz cx="6794500" cy="9931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lisabeth Polzleitn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autoAdjust="0"/>
    <p:restoredTop sz="94694" autoAdjust="0"/>
  </p:normalViewPr>
  <p:slideViewPr>
    <p:cSldViewPr>
      <p:cViewPr varScale="1">
        <p:scale>
          <a:sx n="89" d="100"/>
          <a:sy n="89" d="100"/>
        </p:scale>
        <p:origin x="-120" y="-5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3384" y="-96"/>
      </p:cViewPr>
      <p:guideLst>
        <p:guide orient="horz" pos="3128"/>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368794326241137"/>
          <c:y val="0.29152542372881357"/>
          <c:w val="0.43420015760441294"/>
          <c:h val="0.37118644067796608"/>
        </c:manualLayout>
      </c:layout>
      <c:pieChart>
        <c:varyColors val="1"/>
        <c:ser>
          <c:idx val="0"/>
          <c:order val="0"/>
          <c:dPt>
            <c:idx val="0"/>
            <c:bubble3D val="0"/>
          </c:dPt>
          <c:dPt>
            <c:idx val="1"/>
            <c:bubble3D val="0"/>
          </c:dPt>
          <c:dPt>
            <c:idx val="2"/>
            <c:bubble3D val="0"/>
          </c:dPt>
          <c:dLbls>
            <c:dLbl>
              <c:idx val="2"/>
              <c:layout>
                <c:manualLayout>
                  <c:x val="7.0131729829045877E-2"/>
                  <c:y val="8.9341376076054052E-2"/>
                </c:manualLayout>
              </c:layout>
              <c:showLegendKey val="1"/>
              <c:showVal val="0"/>
              <c:showCatName val="1"/>
              <c:showSerName val="0"/>
              <c:showPercent val="1"/>
              <c:showBubbleSize val="0"/>
            </c:dLbl>
            <c:numFmt formatCode="0%" sourceLinked="0"/>
            <c:showLegendKey val="1"/>
            <c:showVal val="0"/>
            <c:showCatName val="1"/>
            <c:showSerName val="0"/>
            <c:showPercent val="1"/>
            <c:showBubbleSize val="0"/>
            <c:showLeaderLines val="1"/>
          </c:dLbls>
          <c:cat>
            <c:strRef>
              <c:f>'results-survey36691'!$F$29:$F$31</c:f>
              <c:strCache>
                <c:ptCount val="3"/>
                <c:pt idx="0">
                  <c:v>steir. Ass. Scale ALT</c:v>
                </c:pt>
                <c:pt idx="1">
                  <c:v>schul-eigene Scale</c:v>
                </c:pt>
                <c:pt idx="2">
                  <c:v>keine Angabe</c:v>
                </c:pt>
              </c:strCache>
            </c:strRef>
          </c:cat>
          <c:val>
            <c:numRef>
              <c:f>'results-survey36691'!$G$29:$G$31</c:f>
              <c:numCache>
                <c:formatCode>General</c:formatCode>
                <c:ptCount val="3"/>
                <c:pt idx="0">
                  <c:v>19</c:v>
                </c:pt>
                <c:pt idx="1">
                  <c:v>23</c:v>
                </c:pt>
                <c:pt idx="2">
                  <c:v>3</c:v>
                </c:pt>
              </c:numCache>
            </c:numRef>
          </c:val>
        </c:ser>
        <c:dLbls>
          <c:showLegendKey val="1"/>
          <c:showVal val="1"/>
          <c:showCatName val="1"/>
          <c:showSerName val="1"/>
          <c:showPercent val="1"/>
          <c:showBubbleSize val="1"/>
          <c:showLeaderLines val="1"/>
        </c:dLbls>
        <c:firstSliceAng val="0"/>
      </c:pieChart>
    </c:plotArea>
    <c:legend>
      <c:legendPos val="r"/>
      <c:layout>
        <c:manualLayout>
          <c:xMode val="edge"/>
          <c:yMode val="edge"/>
          <c:x val="0.36800630417651692"/>
          <c:y val="0.74039544747023134"/>
          <c:w val="0.32542117860031727"/>
          <c:h val="0.2071921919502665"/>
        </c:manualLayout>
      </c:layout>
      <c:overlay val="1"/>
    </c:legend>
    <c:plotVisOnly val="1"/>
    <c:dispBlanksAs val="zero"/>
    <c:showDLblsOverMax val="1"/>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title>
      <c:tx>
        <c:rich>
          <a:bodyPr/>
          <a:lstStyle/>
          <a:p>
            <a:pPr>
              <a:defRPr sz="1026" b="1" i="0" u="none" strike="noStrike" baseline="0">
                <a:solidFill>
                  <a:srgbClr val="000000"/>
                </a:solidFill>
                <a:latin typeface="Arial"/>
                <a:ea typeface="Arial"/>
                <a:cs typeface="Arial"/>
              </a:defRPr>
            </a:pPr>
            <a:r>
              <a:rPr lang="de-DE"/>
              <a:t>Wie zufrieden sind Sie mit der Aufteilung in die 4 Teilbereiche? (TORA)</a:t>
            </a:r>
          </a:p>
        </c:rich>
      </c:tx>
      <c:layout>
        <c:manualLayout>
          <c:xMode val="edge"/>
          <c:yMode val="edge"/>
          <c:x val="0.19474497681607419"/>
          <c:y val="0.21492537313432836"/>
        </c:manualLayout>
      </c:layout>
      <c:overlay val="1"/>
      <c:spPr>
        <a:noFill/>
        <a:ln w="14278">
          <a:noFill/>
        </a:ln>
      </c:spPr>
    </c:title>
    <c:autoTitleDeleted val="0"/>
    <c:plotArea>
      <c:layout>
        <c:manualLayout>
          <c:layoutTarget val="inner"/>
          <c:xMode val="edge"/>
          <c:yMode val="edge"/>
          <c:x val="0.27279752704791344"/>
          <c:y val="0.35671641791044778"/>
          <c:w val="0.45517774343122103"/>
          <c:h val="0.34776119402985073"/>
        </c:manualLayout>
      </c:layout>
      <c:pieChart>
        <c:varyColors val="1"/>
        <c:ser>
          <c:idx val="0"/>
          <c:order val="0"/>
          <c:spPr>
            <a:solidFill>
              <a:srgbClr val="9999FF"/>
            </a:solidFill>
            <a:ln w="7139">
              <a:solidFill>
                <a:srgbClr val="000000"/>
              </a:solidFill>
              <a:prstDash val="solid"/>
            </a:ln>
          </c:spPr>
          <c:dPt>
            <c:idx val="0"/>
            <c:bubble3D val="0"/>
          </c:dPt>
          <c:dPt>
            <c:idx val="1"/>
            <c:bubble3D val="0"/>
            <c:spPr>
              <a:solidFill>
                <a:srgbClr val="993366"/>
              </a:solidFill>
              <a:ln w="7139">
                <a:solidFill>
                  <a:srgbClr val="000000"/>
                </a:solidFill>
                <a:prstDash val="solid"/>
              </a:ln>
            </c:spPr>
          </c:dPt>
          <c:dPt>
            <c:idx val="2"/>
            <c:bubble3D val="0"/>
            <c:spPr>
              <a:solidFill>
                <a:srgbClr val="FFFFCC"/>
              </a:solidFill>
              <a:ln w="7139">
                <a:solidFill>
                  <a:srgbClr val="000000"/>
                </a:solidFill>
                <a:prstDash val="solid"/>
              </a:ln>
            </c:spPr>
          </c:dPt>
          <c:dPt>
            <c:idx val="3"/>
            <c:bubble3D val="0"/>
            <c:spPr>
              <a:solidFill>
                <a:srgbClr val="CCFFFF"/>
              </a:solidFill>
              <a:ln w="7139">
                <a:solidFill>
                  <a:srgbClr val="000000"/>
                </a:solidFill>
                <a:prstDash val="solid"/>
              </a:ln>
            </c:spPr>
          </c:dPt>
          <c:dLbls>
            <c:dLbl>
              <c:idx val="0"/>
              <c:layout>
                <c:manualLayout>
                  <c:x val="-5.2052756318052111E-2"/>
                  <c:y val="-3.4938831403838494E-2"/>
                </c:manualLayout>
              </c:layout>
              <c:showLegendKey val="1"/>
              <c:showVal val="0"/>
              <c:showCatName val="1"/>
              <c:showSerName val="0"/>
              <c:showPercent val="1"/>
              <c:showBubbleSize val="0"/>
            </c:dLbl>
            <c:dLbl>
              <c:idx val="2"/>
              <c:layout>
                <c:manualLayout>
                  <c:x val="0.13810690720254146"/>
                  <c:y val="0.35681318063665146"/>
                </c:manualLayout>
              </c:layout>
              <c:dLblPos val="bestFit"/>
              <c:showLegendKey val="1"/>
              <c:showVal val="0"/>
              <c:showCatName val="1"/>
              <c:showSerName val="0"/>
              <c:showPercent val="1"/>
              <c:showBubbleSize val="0"/>
            </c:dLbl>
            <c:numFmt formatCode="0%" sourceLinked="0"/>
            <c:spPr>
              <a:noFill/>
              <a:ln w="14278">
                <a:noFill/>
              </a:ln>
            </c:spPr>
            <c:txPr>
              <a:bodyPr/>
              <a:lstStyle/>
              <a:p>
                <a:pPr>
                  <a:defRPr sz="1026" b="0" i="0" u="none" strike="noStrike" baseline="0">
                    <a:solidFill>
                      <a:srgbClr val="000000"/>
                    </a:solidFill>
                    <a:latin typeface="Arial"/>
                    <a:ea typeface="Arial"/>
                    <a:cs typeface="Arial"/>
                  </a:defRPr>
                </a:pPr>
                <a:endParaRPr lang="en-US"/>
              </a:p>
            </c:txPr>
            <c:showLegendKey val="1"/>
            <c:showVal val="0"/>
            <c:showCatName val="1"/>
            <c:showSerName val="0"/>
            <c:showPercent val="1"/>
            <c:showBubbleSize val="0"/>
            <c:showLeaderLines val="1"/>
          </c:dLbls>
          <c:cat>
            <c:strRef>
              <c:f>'results-survey36691'!$A$73:$A$76</c:f>
              <c:strCache>
                <c:ptCount val="4"/>
                <c:pt idx="0">
                  <c:v>sehr zufrieden</c:v>
                </c:pt>
                <c:pt idx="1">
                  <c:v>zufrieden</c:v>
                </c:pt>
                <c:pt idx="2">
                  <c:v>wenig zufrieden</c:v>
                </c:pt>
                <c:pt idx="3">
                  <c:v>nicht zufrieden</c:v>
                </c:pt>
              </c:strCache>
            </c:strRef>
          </c:cat>
          <c:val>
            <c:numRef>
              <c:f>'results-survey36691'!$B$73:$B$76</c:f>
              <c:numCache>
                <c:formatCode>General</c:formatCode>
                <c:ptCount val="4"/>
                <c:pt idx="0">
                  <c:v>18</c:v>
                </c:pt>
                <c:pt idx="1">
                  <c:v>21</c:v>
                </c:pt>
                <c:pt idx="2">
                  <c:v>5</c:v>
                </c:pt>
                <c:pt idx="3">
                  <c:v>0</c:v>
                </c:pt>
              </c:numCache>
            </c:numRef>
          </c:val>
        </c:ser>
        <c:dLbls>
          <c:showLegendKey val="1"/>
          <c:showVal val="1"/>
          <c:showCatName val="1"/>
          <c:showSerName val="1"/>
          <c:showPercent val="1"/>
          <c:showBubbleSize val="1"/>
          <c:showLeaderLines val="1"/>
        </c:dLbls>
        <c:firstSliceAng val="200"/>
      </c:pieChart>
    </c:plotArea>
    <c:plotVisOnly val="1"/>
    <c:dispBlanksAs val="zero"/>
    <c:showDLblsOverMax val="1"/>
  </c:chart>
  <c:spPr>
    <a:noFill/>
    <a:ln>
      <a:noFill/>
    </a:ln>
  </c:spPr>
  <c:txPr>
    <a:bodyPr/>
    <a:lstStyle/>
    <a:p>
      <a:pPr>
        <a:defRPr sz="632" b="0" i="0" u="none" strike="noStrike" baseline="0">
          <a:solidFill>
            <a:srgbClr val="000000"/>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title>
      <c:tx>
        <c:rich>
          <a:bodyPr/>
          <a:lstStyle/>
          <a:p>
            <a:pPr>
              <a:defRPr sz="1000" b="1" i="0" u="none" strike="noStrike" baseline="0">
                <a:solidFill>
                  <a:srgbClr val="000000"/>
                </a:solidFill>
                <a:latin typeface="Arial"/>
                <a:ea typeface="Arial"/>
                <a:cs typeface="Arial"/>
              </a:defRPr>
            </a:pPr>
            <a:r>
              <a:rPr lang="de-DE" sz="1000"/>
              <a:t>Verwenden Sie die neue Scale auch im laufenden Unterricht? (Hausübungen, Schularbeiten)</a:t>
            </a:r>
          </a:p>
        </c:rich>
      </c:tx>
      <c:layout>
        <c:manualLayout>
          <c:xMode val="edge"/>
          <c:yMode val="edge"/>
          <c:x val="0.15455950540958269"/>
          <c:y val="0.19850746268656716"/>
        </c:manualLayout>
      </c:layout>
      <c:overlay val="1"/>
      <c:spPr>
        <a:noFill/>
        <a:ln w="11998">
          <a:noFill/>
        </a:ln>
      </c:spPr>
    </c:title>
    <c:autoTitleDeleted val="0"/>
    <c:plotArea>
      <c:layout>
        <c:manualLayout>
          <c:layoutTarget val="inner"/>
          <c:xMode val="edge"/>
          <c:yMode val="edge"/>
          <c:x val="0.23415765069551778"/>
          <c:y val="0.40746268656716417"/>
          <c:w val="0.4420401854714065"/>
          <c:h val="0.33880597014925373"/>
        </c:manualLayout>
      </c:layout>
      <c:pieChart>
        <c:varyColors val="1"/>
        <c:ser>
          <c:idx val="0"/>
          <c:order val="0"/>
          <c:spPr>
            <a:solidFill>
              <a:srgbClr val="9999FF"/>
            </a:solidFill>
            <a:ln w="5999">
              <a:solidFill>
                <a:srgbClr val="000000"/>
              </a:solidFill>
              <a:prstDash val="solid"/>
            </a:ln>
          </c:spPr>
          <c:dPt>
            <c:idx val="0"/>
            <c:bubble3D val="0"/>
          </c:dPt>
          <c:dPt>
            <c:idx val="1"/>
            <c:bubble3D val="0"/>
            <c:spPr>
              <a:solidFill>
                <a:srgbClr val="993366"/>
              </a:solidFill>
              <a:ln w="5999">
                <a:solidFill>
                  <a:srgbClr val="000000"/>
                </a:solidFill>
                <a:prstDash val="solid"/>
              </a:ln>
            </c:spPr>
          </c:dPt>
          <c:dLbls>
            <c:numFmt formatCode="0%" sourceLinked="0"/>
            <c:spPr>
              <a:noFill/>
              <a:ln w="11998">
                <a:noFill/>
              </a:ln>
            </c:spPr>
            <c:txPr>
              <a:bodyPr/>
              <a:lstStyle/>
              <a:p>
                <a:pPr>
                  <a:defRPr sz="862" b="0" i="0" u="none" strike="noStrike" baseline="0">
                    <a:solidFill>
                      <a:srgbClr val="000000"/>
                    </a:solidFill>
                    <a:latin typeface="Arial"/>
                    <a:ea typeface="Arial"/>
                    <a:cs typeface="Arial"/>
                  </a:defRPr>
                </a:pPr>
                <a:endParaRPr lang="en-US"/>
              </a:p>
            </c:txPr>
            <c:showLegendKey val="1"/>
            <c:showVal val="0"/>
            <c:showCatName val="1"/>
            <c:showSerName val="0"/>
            <c:showPercent val="1"/>
            <c:showBubbleSize val="0"/>
            <c:showLeaderLines val="1"/>
          </c:dLbls>
          <c:cat>
            <c:strRef>
              <c:f>'results-survey36691'!$A$41:$A$42</c:f>
              <c:strCache>
                <c:ptCount val="2"/>
                <c:pt idx="0">
                  <c:v>Ja (Y)</c:v>
                </c:pt>
                <c:pt idx="1">
                  <c:v>Nein (N)</c:v>
                </c:pt>
              </c:strCache>
            </c:strRef>
          </c:cat>
          <c:val>
            <c:numRef>
              <c:f>'results-survey36691'!$B$41:$B$42</c:f>
              <c:numCache>
                <c:formatCode>General</c:formatCode>
                <c:ptCount val="2"/>
                <c:pt idx="0">
                  <c:v>41</c:v>
                </c:pt>
                <c:pt idx="1">
                  <c:v>4</c:v>
                </c:pt>
              </c:numCache>
            </c:numRef>
          </c:val>
        </c:ser>
        <c:dLbls>
          <c:showLegendKey val="1"/>
          <c:showVal val="1"/>
          <c:showCatName val="1"/>
          <c:showSerName val="1"/>
          <c:showPercent val="1"/>
          <c:showBubbleSize val="1"/>
          <c:showLeaderLines val="1"/>
        </c:dLbls>
        <c:firstSliceAng val="150"/>
      </c:pieChart>
    </c:plotArea>
    <c:plotVisOnly val="1"/>
    <c:dispBlanksAs val="zero"/>
    <c:showDLblsOverMax val="1"/>
  </c:chart>
  <c:spPr>
    <a:noFill/>
    <a:ln>
      <a:noFill/>
    </a:ln>
  </c:spPr>
  <c:txPr>
    <a:bodyPr/>
    <a:lstStyle/>
    <a:p>
      <a:pPr>
        <a:defRPr sz="531" b="0" i="0" u="none" strike="noStrike" baseline="0">
          <a:solidFill>
            <a:srgbClr val="000000"/>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title>
      <c:tx>
        <c:rich>
          <a:bodyPr/>
          <a:lstStyle/>
          <a:p>
            <a:pPr>
              <a:defRPr sz="1000" b="1" i="0" u="none" strike="noStrike" baseline="0">
                <a:solidFill>
                  <a:srgbClr val="000000"/>
                </a:solidFill>
                <a:latin typeface="Arial"/>
                <a:ea typeface="Arial"/>
                <a:cs typeface="Arial"/>
              </a:defRPr>
            </a:pPr>
            <a:r>
              <a:rPr lang="de-DE" sz="1000"/>
              <a:t>Wie wird die Scale von Ihren SchülerInnen angenommen?</a:t>
            </a:r>
          </a:p>
        </c:rich>
      </c:tx>
      <c:layout>
        <c:manualLayout>
          <c:xMode val="edge"/>
          <c:yMode val="edge"/>
          <c:x val="0.2187017001545595"/>
          <c:y val="0.23283582089552238"/>
        </c:manualLayout>
      </c:layout>
      <c:overlay val="1"/>
      <c:spPr>
        <a:noFill/>
        <a:ln w="12207">
          <a:noFill/>
        </a:ln>
      </c:spPr>
    </c:title>
    <c:autoTitleDeleted val="0"/>
    <c:plotArea>
      <c:layout>
        <c:manualLayout>
          <c:layoutTarget val="inner"/>
          <c:xMode val="edge"/>
          <c:yMode val="edge"/>
          <c:x val="0.24420401854714066"/>
          <c:y val="0.39253731343283582"/>
          <c:w val="0.42194744976816073"/>
          <c:h val="0.32238805970149254"/>
        </c:manualLayout>
      </c:layout>
      <c:pieChart>
        <c:varyColors val="1"/>
        <c:ser>
          <c:idx val="0"/>
          <c:order val="0"/>
          <c:spPr>
            <a:solidFill>
              <a:srgbClr val="9999FF"/>
            </a:solidFill>
            <a:ln w="6104">
              <a:solidFill>
                <a:srgbClr val="000000"/>
              </a:solidFill>
              <a:prstDash val="solid"/>
            </a:ln>
          </c:spPr>
          <c:dPt>
            <c:idx val="0"/>
            <c:bubble3D val="0"/>
          </c:dPt>
          <c:dPt>
            <c:idx val="1"/>
            <c:bubble3D val="0"/>
            <c:spPr>
              <a:solidFill>
                <a:srgbClr val="993366"/>
              </a:solidFill>
              <a:ln w="6104">
                <a:solidFill>
                  <a:srgbClr val="000000"/>
                </a:solidFill>
                <a:prstDash val="solid"/>
              </a:ln>
            </c:spPr>
          </c:dPt>
          <c:dLbls>
            <c:numFmt formatCode="0%" sourceLinked="0"/>
            <c:spPr>
              <a:noFill/>
              <a:ln w="12207">
                <a:noFill/>
              </a:ln>
            </c:spPr>
            <c:txPr>
              <a:bodyPr/>
              <a:lstStyle/>
              <a:p>
                <a:pPr>
                  <a:defRPr sz="877" b="0" i="0" u="none" strike="noStrike" baseline="0">
                    <a:solidFill>
                      <a:srgbClr val="000000"/>
                    </a:solidFill>
                    <a:latin typeface="Arial"/>
                    <a:ea typeface="Arial"/>
                    <a:cs typeface="Arial"/>
                  </a:defRPr>
                </a:pPr>
                <a:endParaRPr lang="en-US"/>
              </a:p>
            </c:txPr>
            <c:showLegendKey val="1"/>
            <c:showVal val="0"/>
            <c:showCatName val="1"/>
            <c:showSerName val="0"/>
            <c:showPercent val="1"/>
            <c:showBubbleSize val="0"/>
            <c:showLeaderLines val="1"/>
          </c:dLbls>
          <c:cat>
            <c:strRef>
              <c:f>'results-survey36691'!$F$109:$F$110</c:f>
              <c:strCache>
                <c:ptCount val="2"/>
                <c:pt idx="0">
                  <c:v>Sehr gut - gut</c:v>
                </c:pt>
                <c:pt idx="1">
                  <c:v>Mit Vorbehalt</c:v>
                </c:pt>
              </c:strCache>
            </c:strRef>
          </c:cat>
          <c:val>
            <c:numRef>
              <c:f>'results-survey36691'!$G$109:$G$110</c:f>
              <c:numCache>
                <c:formatCode>General</c:formatCode>
                <c:ptCount val="2"/>
                <c:pt idx="0">
                  <c:v>38</c:v>
                </c:pt>
                <c:pt idx="1">
                  <c:v>2</c:v>
                </c:pt>
              </c:numCache>
            </c:numRef>
          </c:val>
        </c:ser>
        <c:dLbls>
          <c:showLegendKey val="1"/>
          <c:showVal val="1"/>
          <c:showCatName val="1"/>
          <c:showSerName val="1"/>
          <c:showPercent val="1"/>
          <c:showBubbleSize val="1"/>
          <c:showLeaderLines val="1"/>
        </c:dLbls>
        <c:firstSliceAng val="130"/>
      </c:pieChart>
    </c:plotArea>
    <c:plotVisOnly val="1"/>
    <c:dispBlanksAs val="zero"/>
    <c:showDLblsOverMax val="1"/>
  </c:chart>
  <c:spPr>
    <a:noFill/>
    <a:ln>
      <a:noFill/>
    </a:ln>
  </c:spPr>
  <c:txPr>
    <a:bodyPr/>
    <a:lstStyle/>
    <a:p>
      <a:pPr>
        <a:defRPr sz="541" b="0" i="0" u="none" strike="noStrike" baseline="0">
          <a:solidFill>
            <a:srgbClr val="000000"/>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roundedCorners val="1"/>
  <c:style val="2"/>
  <c:chart>
    <c:title>
      <c:tx>
        <c:rich>
          <a:bodyPr/>
          <a:lstStyle/>
          <a:p>
            <a:pPr>
              <a:defRPr sz="1100" b="1" i="0" u="none" strike="noStrike" baseline="0">
                <a:solidFill>
                  <a:srgbClr val="000000"/>
                </a:solidFill>
                <a:latin typeface="Arial"/>
                <a:ea typeface="Arial"/>
                <a:cs typeface="Arial"/>
              </a:defRPr>
            </a:pPr>
            <a:r>
              <a:rPr lang="de-DE"/>
              <a:t>Wie erleben Sie die Kategorie "Range of Voc and Gr im Vergleich zur Trennung der beiden Bereiche in der alten Scale?</a:t>
            </a:r>
          </a:p>
        </c:rich>
      </c:tx>
      <c:layout>
        <c:manualLayout>
          <c:xMode val="edge"/>
          <c:yMode val="edge"/>
          <c:x val="0.12596599690880989"/>
          <c:y val="0.16268656716417909"/>
        </c:manualLayout>
      </c:layout>
      <c:overlay val="1"/>
      <c:spPr>
        <a:noFill/>
        <a:ln w="15314">
          <a:noFill/>
        </a:ln>
      </c:spPr>
    </c:title>
    <c:autoTitleDeleted val="0"/>
    <c:plotArea>
      <c:layout>
        <c:manualLayout>
          <c:layoutTarget val="inner"/>
          <c:xMode val="edge"/>
          <c:yMode val="edge"/>
          <c:x val="0.28748068006182381"/>
          <c:y val="0.38955223880597017"/>
          <c:w val="0.42735703245749612"/>
          <c:h val="0.32686567164179103"/>
        </c:manualLayout>
      </c:layout>
      <c:pieChart>
        <c:varyColors val="1"/>
        <c:ser>
          <c:idx val="0"/>
          <c:order val="0"/>
          <c:spPr>
            <a:solidFill>
              <a:srgbClr val="9999FF"/>
            </a:solidFill>
            <a:ln w="7657">
              <a:solidFill>
                <a:srgbClr val="000000"/>
              </a:solidFill>
              <a:prstDash val="solid"/>
            </a:ln>
          </c:spPr>
          <c:dPt>
            <c:idx val="0"/>
            <c:bubble3D val="0"/>
          </c:dPt>
          <c:dPt>
            <c:idx val="1"/>
            <c:bubble3D val="0"/>
            <c:spPr>
              <a:solidFill>
                <a:srgbClr val="993366"/>
              </a:solidFill>
              <a:ln w="7657">
                <a:solidFill>
                  <a:srgbClr val="000000"/>
                </a:solidFill>
                <a:prstDash val="solid"/>
              </a:ln>
            </c:spPr>
          </c:dPt>
          <c:dPt>
            <c:idx val="2"/>
            <c:bubble3D val="0"/>
            <c:spPr>
              <a:solidFill>
                <a:srgbClr val="FFFFCC"/>
              </a:solidFill>
              <a:ln w="7657">
                <a:solidFill>
                  <a:srgbClr val="000000"/>
                </a:solidFill>
                <a:prstDash val="solid"/>
              </a:ln>
            </c:spPr>
          </c:dPt>
          <c:dPt>
            <c:idx val="3"/>
            <c:bubble3D val="0"/>
            <c:spPr>
              <a:solidFill>
                <a:srgbClr val="CCFFFF"/>
              </a:solidFill>
              <a:ln w="7657">
                <a:solidFill>
                  <a:srgbClr val="000000"/>
                </a:solidFill>
                <a:prstDash val="solid"/>
              </a:ln>
            </c:spPr>
          </c:dPt>
          <c:dLbls>
            <c:numFmt formatCode="0%" sourceLinked="0"/>
            <c:spPr>
              <a:noFill/>
              <a:ln w="15314">
                <a:noFill/>
              </a:ln>
            </c:spPr>
            <c:txPr>
              <a:bodyPr/>
              <a:lstStyle/>
              <a:p>
                <a:pPr>
                  <a:defRPr sz="1100" b="0" i="0" u="none" strike="noStrike" baseline="0">
                    <a:solidFill>
                      <a:srgbClr val="000000"/>
                    </a:solidFill>
                    <a:latin typeface="Arial"/>
                    <a:ea typeface="Arial"/>
                    <a:cs typeface="Arial"/>
                  </a:defRPr>
                </a:pPr>
                <a:endParaRPr lang="en-US"/>
              </a:p>
            </c:txPr>
            <c:showLegendKey val="1"/>
            <c:showVal val="0"/>
            <c:showCatName val="1"/>
            <c:showSerName val="0"/>
            <c:showPercent val="1"/>
            <c:showBubbleSize val="0"/>
            <c:showLeaderLines val="1"/>
          </c:dLbls>
          <c:cat>
            <c:strRef>
              <c:f>'results-survey36691'!$F$135:$F$138</c:f>
              <c:strCache>
                <c:ptCount val="4"/>
                <c:pt idx="0">
                  <c:v>sehr positiv</c:v>
                </c:pt>
                <c:pt idx="1">
                  <c:v>schwierig</c:v>
                </c:pt>
                <c:pt idx="2">
                  <c:v>kein Unterschied</c:v>
                </c:pt>
                <c:pt idx="3">
                  <c:v>weiß nicht</c:v>
                </c:pt>
              </c:strCache>
            </c:strRef>
          </c:cat>
          <c:val>
            <c:numRef>
              <c:f>'results-survey36691'!$G$135:$G$138</c:f>
              <c:numCache>
                <c:formatCode>General</c:formatCode>
                <c:ptCount val="4"/>
                <c:pt idx="0">
                  <c:v>27</c:v>
                </c:pt>
                <c:pt idx="1">
                  <c:v>5</c:v>
                </c:pt>
                <c:pt idx="2">
                  <c:v>3</c:v>
                </c:pt>
                <c:pt idx="3">
                  <c:v>5</c:v>
                </c:pt>
              </c:numCache>
            </c:numRef>
          </c:val>
        </c:ser>
        <c:dLbls>
          <c:showLegendKey val="1"/>
          <c:showVal val="1"/>
          <c:showCatName val="1"/>
          <c:showSerName val="1"/>
          <c:showPercent val="1"/>
          <c:showBubbleSize val="1"/>
          <c:showLeaderLines val="1"/>
        </c:dLbls>
        <c:firstSliceAng val="140"/>
      </c:pieChart>
    </c:plotArea>
    <c:plotVisOnly val="1"/>
    <c:dispBlanksAs val="zero"/>
    <c:showDLblsOverMax val="1"/>
  </c:chart>
  <c:spPr>
    <a:noFill/>
    <a:ln>
      <a:noFill/>
    </a:ln>
  </c:spPr>
  <c:txPr>
    <a:bodyPr/>
    <a:lstStyle/>
    <a:p>
      <a:pPr>
        <a:defRPr sz="678"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ChangeArrowheads="1"/>
          </p:cNvSpPr>
          <p:nvPr>
            <p:ph type="hdr" sz="quarter"/>
          </p:nvPr>
        </p:nvSpPr>
        <p:spPr bwMode="auto">
          <a:xfrm>
            <a:off x="0" y="0"/>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27331" name="Rectangle 3"/>
          <p:cNvSpPr>
            <a:spLocks noGrp="1" noChangeArrowheads="1"/>
          </p:cNvSpPr>
          <p:nvPr>
            <p:ph type="dt" sz="quarter" idx="1"/>
          </p:nvPr>
        </p:nvSpPr>
        <p:spPr bwMode="auto">
          <a:xfrm>
            <a:off x="3848100" y="0"/>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27332" name="Rectangle 4"/>
          <p:cNvSpPr>
            <a:spLocks noGrp="1" noChangeArrowheads="1"/>
          </p:cNvSpPr>
          <p:nvPr>
            <p:ph type="ftr" sz="quarter" idx="2"/>
          </p:nvPr>
        </p:nvSpPr>
        <p:spPr bwMode="auto">
          <a:xfrm>
            <a:off x="0" y="9434513"/>
            <a:ext cx="2944813"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r>
              <a:rPr lang="en-US"/>
              <a:t>Elisabeth Pölzleitner</a:t>
            </a:r>
          </a:p>
        </p:txBody>
      </p:sp>
      <p:sp>
        <p:nvSpPr>
          <p:cNvPr id="227333" name="Rectangle 5"/>
          <p:cNvSpPr>
            <a:spLocks noGrp="1" noChangeArrowheads="1"/>
          </p:cNvSpPr>
          <p:nvPr>
            <p:ph type="sldNum" sz="quarter" idx="3"/>
          </p:nvPr>
        </p:nvSpPr>
        <p:spPr bwMode="auto">
          <a:xfrm>
            <a:off x="3849688" y="9434513"/>
            <a:ext cx="2944812"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65E5EB85-0EDA-4404-A782-35E1989C9577}" type="slidenum">
              <a:rPr lang="en-US"/>
              <a:pPr/>
              <a:t>‹#›</a:t>
            </a:fld>
            <a:endParaRPr lang="en-US"/>
          </a:p>
        </p:txBody>
      </p:sp>
    </p:spTree>
    <p:extLst>
      <p:ext uri="{BB962C8B-B14F-4D97-AF65-F5344CB8AC3E}">
        <p14:creationId xmlns:p14="http://schemas.microsoft.com/office/powerpoint/2010/main" val="3504240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282" name="Rectangle 2"/>
          <p:cNvSpPr>
            <a:spLocks noGrp="1" noChangeArrowheads="1"/>
          </p:cNvSpPr>
          <p:nvPr>
            <p:ph type="hdr" sz="quarter"/>
          </p:nvPr>
        </p:nvSpPr>
        <p:spPr bwMode="auto">
          <a:xfrm>
            <a:off x="0" y="0"/>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25283" name="Rectangle 3"/>
          <p:cNvSpPr>
            <a:spLocks noGrp="1" noChangeArrowheads="1"/>
          </p:cNvSpPr>
          <p:nvPr>
            <p:ph type="dt" idx="1"/>
          </p:nvPr>
        </p:nvSpPr>
        <p:spPr bwMode="auto">
          <a:xfrm>
            <a:off x="3848100" y="0"/>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25284" name="Rectangle 4"/>
          <p:cNvSpPr>
            <a:spLocks noGrp="1" noRot="1" noChangeAspect="1" noChangeArrowheads="1" noTextEdit="1"/>
          </p:cNvSpPr>
          <p:nvPr>
            <p:ph type="sldImg" idx="2"/>
          </p:nvPr>
        </p:nvSpPr>
        <p:spPr bwMode="auto">
          <a:xfrm>
            <a:off x="914400" y="744538"/>
            <a:ext cx="4965700" cy="37242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5285" name="Rectangle 5"/>
          <p:cNvSpPr>
            <a:spLocks noGrp="1" noChangeArrowheads="1"/>
          </p:cNvSpPr>
          <p:nvPr>
            <p:ph type="body" sz="quarter" idx="3"/>
          </p:nvPr>
        </p:nvSpPr>
        <p:spPr bwMode="auto">
          <a:xfrm>
            <a:off x="679450" y="4718050"/>
            <a:ext cx="5435600" cy="446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286" name="Rectangle 6"/>
          <p:cNvSpPr>
            <a:spLocks noGrp="1" noChangeArrowheads="1"/>
          </p:cNvSpPr>
          <p:nvPr>
            <p:ph type="ftr" sz="quarter" idx="4"/>
          </p:nvPr>
        </p:nvSpPr>
        <p:spPr bwMode="auto">
          <a:xfrm>
            <a:off x="0" y="9432925"/>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25287" name="Rectangle 7"/>
          <p:cNvSpPr>
            <a:spLocks noGrp="1" noChangeArrowheads="1"/>
          </p:cNvSpPr>
          <p:nvPr>
            <p:ph type="sldNum" sz="quarter" idx="5"/>
          </p:nvPr>
        </p:nvSpPr>
        <p:spPr bwMode="auto">
          <a:xfrm>
            <a:off x="3848100" y="9432925"/>
            <a:ext cx="2944813"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F1CA7999-740E-43BF-B799-4E2FF401CFF2}" type="slidenum">
              <a:rPr lang="en-US"/>
              <a:pPr/>
              <a:t>‹#›</a:t>
            </a:fld>
            <a:endParaRPr lang="en-US"/>
          </a:p>
        </p:txBody>
      </p:sp>
    </p:spTree>
    <p:extLst>
      <p:ext uri="{BB962C8B-B14F-4D97-AF65-F5344CB8AC3E}">
        <p14:creationId xmlns:p14="http://schemas.microsoft.com/office/powerpoint/2010/main" val="395905307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3D0005A-A7F1-4C84-ABA8-F03BE1246059}" type="slidenum">
              <a:rPr lang="en-US"/>
              <a:pPr/>
              <a:t>1</a:t>
            </a:fld>
            <a:endParaRPr lang="en-US"/>
          </a:p>
        </p:txBody>
      </p:sp>
      <p:sp>
        <p:nvSpPr>
          <p:cNvPr id="226306" name="Rectangle 2"/>
          <p:cNvSpPr>
            <a:spLocks noGrp="1" noRot="1" noChangeAspect="1" noChangeArrowheads="1" noTextEdit="1"/>
          </p:cNvSpPr>
          <p:nvPr>
            <p:ph type="sldImg"/>
          </p:nvPr>
        </p:nvSpPr>
        <p:spPr>
          <a:ln/>
        </p:spPr>
      </p:sp>
      <p:sp>
        <p:nvSpPr>
          <p:cNvPr id="226307"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900113" y="1557338"/>
            <a:ext cx="7623175" cy="1752600"/>
          </a:xfrm>
        </p:spPr>
        <p:txBody>
          <a:bodyPr/>
          <a:lstStyle>
            <a:lvl1pPr>
              <a:defRPr sz="3800"/>
            </a:lvl1pPr>
          </a:lstStyle>
          <a:p>
            <a:pPr lvl="0"/>
            <a:r>
              <a:rPr lang="en-US" altLang="en-US" noProof="0" smtClean="0"/>
              <a:t>Title</a:t>
            </a:r>
          </a:p>
        </p:txBody>
      </p:sp>
      <p:sp>
        <p:nvSpPr>
          <p:cNvPr id="7171" name="Rectangle 3"/>
          <p:cNvSpPr>
            <a:spLocks noGrp="1" noChangeArrowheads="1"/>
          </p:cNvSpPr>
          <p:nvPr>
            <p:ph type="subTitle" idx="1"/>
          </p:nvPr>
        </p:nvSpPr>
        <p:spPr>
          <a:xfrm>
            <a:off x="1979613" y="3933825"/>
            <a:ext cx="6553200" cy="1752600"/>
          </a:xfrm>
        </p:spPr>
        <p:txBody>
          <a:bodyPr/>
          <a:lstStyle>
            <a:lvl1pPr marL="0" indent="0">
              <a:buFont typeface="Wingdings" pitchFamily="2" charset="2"/>
              <a:buNone/>
              <a:defRPr sz="2800"/>
            </a:lvl1pPr>
          </a:lstStyle>
          <a:p>
            <a:pPr lvl="0"/>
            <a:r>
              <a:rPr lang="en-US" altLang="en-US" noProof="0" smtClean="0"/>
              <a:t>Subtitle</a:t>
            </a:r>
          </a:p>
        </p:txBody>
      </p:sp>
      <p:sp>
        <p:nvSpPr>
          <p:cNvPr id="7172" name="Rectangle 4"/>
          <p:cNvSpPr>
            <a:spLocks noGrp="1" noChangeArrowheads="1"/>
          </p:cNvSpPr>
          <p:nvPr>
            <p:ph type="dt" sz="half" idx="2"/>
          </p:nvPr>
        </p:nvSpPr>
        <p:spPr/>
        <p:txBody>
          <a:bodyPr/>
          <a:lstStyle>
            <a:lvl1pPr>
              <a:defRPr sz="1400">
                <a:latin typeface="+mn-lt"/>
              </a:defRPr>
            </a:lvl1pPr>
          </a:lstStyle>
          <a:p>
            <a:r>
              <a:rPr lang="en-US"/>
              <a:t>23.- 25. Sep. 2010</a:t>
            </a:r>
            <a:endParaRPr lang="en-US" altLang="en-US"/>
          </a:p>
        </p:txBody>
      </p:sp>
      <p:sp>
        <p:nvSpPr>
          <p:cNvPr id="7173" name="Rectangle 5"/>
          <p:cNvSpPr>
            <a:spLocks noGrp="1" noChangeArrowheads="1"/>
          </p:cNvSpPr>
          <p:nvPr>
            <p:ph type="ftr" sz="quarter" idx="3"/>
          </p:nvPr>
        </p:nvSpPr>
        <p:spPr>
          <a:xfrm>
            <a:off x="3124200" y="6243638"/>
            <a:ext cx="2895600" cy="457200"/>
          </a:xfrm>
        </p:spPr>
        <p:txBody>
          <a:bodyPr/>
          <a:lstStyle>
            <a:lvl1pPr>
              <a:defRPr/>
            </a:lvl1pPr>
          </a:lstStyle>
          <a:p>
            <a:r>
              <a:rPr lang="en-US" altLang="en-US"/>
              <a:t>Elisabeth Pölzleitner</a:t>
            </a:r>
          </a:p>
        </p:txBody>
      </p:sp>
      <p:sp>
        <p:nvSpPr>
          <p:cNvPr id="7174" name="Rectangle 6"/>
          <p:cNvSpPr>
            <a:spLocks noGrp="1" noChangeArrowheads="1"/>
          </p:cNvSpPr>
          <p:nvPr>
            <p:ph type="sldNum" sz="quarter" idx="4"/>
          </p:nvPr>
        </p:nvSpPr>
        <p:spPr>
          <a:xfrm>
            <a:off x="6588125" y="6237288"/>
            <a:ext cx="2133600" cy="457200"/>
          </a:xfrm>
        </p:spPr>
        <p:txBody>
          <a:bodyPr/>
          <a:lstStyle>
            <a:lvl1pPr>
              <a:defRPr/>
            </a:lvl1pPr>
          </a:lstStyle>
          <a:p>
            <a:fld id="{BDB33CD2-4434-4499-A975-2E7AA47339EA}" type="slidenum">
              <a:rPr lang="en-US" altLang="en-US"/>
              <a:pPr/>
              <a:t>‹#›</a:t>
            </a:fld>
            <a:r>
              <a:rPr lang="en-US" altLang="en-US"/>
              <a:t>0</a:t>
            </a:r>
          </a:p>
        </p:txBody>
      </p:sp>
      <p:sp>
        <p:nvSpPr>
          <p:cNvPr id="7175" name="Freeform 7"/>
          <p:cNvSpPr>
            <a:spLocks noChangeArrowheads="1"/>
          </p:cNvSpPr>
          <p:nvPr/>
        </p:nvSpPr>
        <p:spPr bwMode="auto">
          <a:xfrm>
            <a:off x="609600" y="1219200"/>
            <a:ext cx="7924800" cy="9144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76"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7179" name="Picture 11"/>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391525" y="0"/>
            <a:ext cx="752475" cy="90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82" name="Picture 14"/>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83515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6" name="Slide Number Placeholder 5"/>
          <p:cNvSpPr>
            <a:spLocks noGrp="1"/>
          </p:cNvSpPr>
          <p:nvPr>
            <p:ph type="sldNum" sz="quarter" idx="12"/>
          </p:nvPr>
        </p:nvSpPr>
        <p:spPr/>
        <p:txBody>
          <a:bodyPr/>
          <a:lstStyle>
            <a:lvl1pPr>
              <a:defRPr/>
            </a:lvl1pPr>
          </a:lstStyle>
          <a:p>
            <a:fld id="{00C33F38-2F07-4CC3-BD6F-F455E8B96700}" type="slidenum">
              <a:rPr lang="en-US" altLang="en-US"/>
              <a:pPr/>
              <a:t>‹#›</a:t>
            </a:fld>
            <a:endParaRPr lang="en-US" altLang="en-US"/>
          </a:p>
        </p:txBody>
      </p:sp>
    </p:spTree>
    <p:extLst>
      <p:ext uri="{BB962C8B-B14F-4D97-AF65-F5344CB8AC3E}">
        <p14:creationId xmlns:p14="http://schemas.microsoft.com/office/powerpoint/2010/main" val="3958644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0513" y="1125538"/>
            <a:ext cx="2057400" cy="50053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68313" y="1125538"/>
            <a:ext cx="6019800" cy="50053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6" name="Slide Number Placeholder 5"/>
          <p:cNvSpPr>
            <a:spLocks noGrp="1"/>
          </p:cNvSpPr>
          <p:nvPr>
            <p:ph type="sldNum" sz="quarter" idx="12"/>
          </p:nvPr>
        </p:nvSpPr>
        <p:spPr/>
        <p:txBody>
          <a:bodyPr/>
          <a:lstStyle>
            <a:lvl1pPr>
              <a:defRPr/>
            </a:lvl1pPr>
          </a:lstStyle>
          <a:p>
            <a:fld id="{A44BCA2B-4171-45CB-A2F9-D97C1D172533}" type="slidenum">
              <a:rPr lang="en-US" altLang="en-US"/>
              <a:pPr/>
              <a:t>‹#›</a:t>
            </a:fld>
            <a:endParaRPr lang="en-US" altLang="en-US"/>
          </a:p>
        </p:txBody>
      </p:sp>
    </p:spTree>
    <p:extLst>
      <p:ext uri="{BB962C8B-B14F-4D97-AF65-F5344CB8AC3E}">
        <p14:creationId xmlns:p14="http://schemas.microsoft.com/office/powerpoint/2010/main" val="2778521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68313" y="1125538"/>
            <a:ext cx="8207375" cy="71913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2060575"/>
            <a:ext cx="8229600" cy="195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8313" y="4171950"/>
            <a:ext cx="8229600" cy="195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059113" y="6237288"/>
            <a:ext cx="2895600" cy="457200"/>
          </a:xfrm>
        </p:spPr>
        <p:txBody>
          <a:bodyPr/>
          <a:lstStyle>
            <a:lvl1pPr>
              <a:defRPr/>
            </a:lvl1pPr>
          </a:lstStyle>
          <a:p>
            <a:r>
              <a:rPr lang="de-DE" altLang="en-US"/>
              <a:t>Elisabeth Pölzleitner</a:t>
            </a:r>
            <a:endParaRPr lang="en-US" altLang="en-US"/>
          </a:p>
        </p:txBody>
      </p:sp>
      <p:sp>
        <p:nvSpPr>
          <p:cNvPr id="7" name="Slide Number Placeholder 6"/>
          <p:cNvSpPr>
            <a:spLocks noGrp="1"/>
          </p:cNvSpPr>
          <p:nvPr>
            <p:ph type="sldNum" sz="quarter" idx="12"/>
          </p:nvPr>
        </p:nvSpPr>
        <p:spPr>
          <a:xfrm>
            <a:off x="6588125" y="6237288"/>
            <a:ext cx="2133600" cy="385762"/>
          </a:xfrm>
        </p:spPr>
        <p:txBody>
          <a:bodyPr/>
          <a:lstStyle>
            <a:lvl1pPr>
              <a:defRPr/>
            </a:lvl1pPr>
          </a:lstStyle>
          <a:p>
            <a:fld id="{DE41CFF8-ED40-4D82-8D41-5AB3082DF433}" type="slidenum">
              <a:rPr lang="en-US" altLang="en-US"/>
              <a:pPr/>
              <a:t>‹#›</a:t>
            </a:fld>
            <a:endParaRPr lang="en-US" altLang="en-US"/>
          </a:p>
        </p:txBody>
      </p:sp>
    </p:spTree>
    <p:extLst>
      <p:ext uri="{BB962C8B-B14F-4D97-AF65-F5344CB8AC3E}">
        <p14:creationId xmlns:p14="http://schemas.microsoft.com/office/powerpoint/2010/main" val="4083174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1125538"/>
            <a:ext cx="8207375" cy="71913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2060575"/>
            <a:ext cx="4038600" cy="4070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59313" y="2060575"/>
            <a:ext cx="4038600" cy="195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59313" y="4171950"/>
            <a:ext cx="4038600" cy="195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Footer Placeholder 6"/>
          <p:cNvSpPr>
            <a:spLocks noGrp="1"/>
          </p:cNvSpPr>
          <p:nvPr>
            <p:ph type="ftr" sz="quarter" idx="11"/>
          </p:nvPr>
        </p:nvSpPr>
        <p:spPr>
          <a:xfrm>
            <a:off x="3059113" y="6237288"/>
            <a:ext cx="2895600" cy="457200"/>
          </a:xfrm>
        </p:spPr>
        <p:txBody>
          <a:bodyPr/>
          <a:lstStyle>
            <a:lvl1pPr>
              <a:defRPr/>
            </a:lvl1pPr>
          </a:lstStyle>
          <a:p>
            <a:r>
              <a:rPr lang="de-DE" altLang="en-US"/>
              <a:t>Elisabeth Pölzleitner</a:t>
            </a:r>
            <a:endParaRPr lang="en-US" altLang="en-US"/>
          </a:p>
        </p:txBody>
      </p:sp>
      <p:sp>
        <p:nvSpPr>
          <p:cNvPr id="8" name="Slide Number Placeholder 7"/>
          <p:cNvSpPr>
            <a:spLocks noGrp="1"/>
          </p:cNvSpPr>
          <p:nvPr>
            <p:ph type="sldNum" sz="quarter" idx="12"/>
          </p:nvPr>
        </p:nvSpPr>
        <p:spPr>
          <a:xfrm>
            <a:off x="6588125" y="6237288"/>
            <a:ext cx="2133600" cy="385762"/>
          </a:xfrm>
        </p:spPr>
        <p:txBody>
          <a:bodyPr/>
          <a:lstStyle>
            <a:lvl1pPr>
              <a:defRPr/>
            </a:lvl1pPr>
          </a:lstStyle>
          <a:p>
            <a:fld id="{4F8D5028-01DB-49C8-AE31-78A5ED661FDE}" type="slidenum">
              <a:rPr lang="en-US" altLang="en-US"/>
              <a:pPr/>
              <a:t>‹#›</a:t>
            </a:fld>
            <a:endParaRPr lang="en-US" altLang="en-US"/>
          </a:p>
        </p:txBody>
      </p:sp>
    </p:spTree>
    <p:extLst>
      <p:ext uri="{BB962C8B-B14F-4D97-AF65-F5344CB8AC3E}">
        <p14:creationId xmlns:p14="http://schemas.microsoft.com/office/powerpoint/2010/main" val="15813012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1125538"/>
            <a:ext cx="8207375" cy="71913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68313" y="2060575"/>
            <a:ext cx="4038600" cy="4070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2060575"/>
            <a:ext cx="4038600" cy="40703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059113" y="6237288"/>
            <a:ext cx="2895600" cy="457200"/>
          </a:xfrm>
        </p:spPr>
        <p:txBody>
          <a:bodyPr/>
          <a:lstStyle>
            <a:lvl1pPr>
              <a:defRPr/>
            </a:lvl1pPr>
          </a:lstStyle>
          <a:p>
            <a:r>
              <a:rPr lang="de-DE" altLang="en-US"/>
              <a:t>Elisabeth Pölzleitner</a:t>
            </a:r>
            <a:endParaRPr lang="en-US" altLang="en-US"/>
          </a:p>
        </p:txBody>
      </p:sp>
      <p:sp>
        <p:nvSpPr>
          <p:cNvPr id="7" name="Slide Number Placeholder 6"/>
          <p:cNvSpPr>
            <a:spLocks noGrp="1"/>
          </p:cNvSpPr>
          <p:nvPr>
            <p:ph type="sldNum" sz="quarter" idx="12"/>
          </p:nvPr>
        </p:nvSpPr>
        <p:spPr>
          <a:xfrm>
            <a:off x="6588125" y="6237288"/>
            <a:ext cx="2133600" cy="385762"/>
          </a:xfrm>
        </p:spPr>
        <p:txBody>
          <a:bodyPr/>
          <a:lstStyle>
            <a:lvl1pPr>
              <a:defRPr/>
            </a:lvl1pPr>
          </a:lstStyle>
          <a:p>
            <a:fld id="{CEC9125A-5FF8-4801-BF79-6385E842AA2F}" type="slidenum">
              <a:rPr lang="en-US" altLang="en-US"/>
              <a:pPr/>
              <a:t>‹#›</a:t>
            </a:fld>
            <a:endParaRPr lang="en-US" altLang="en-US"/>
          </a:p>
        </p:txBody>
      </p:sp>
    </p:spTree>
    <p:extLst>
      <p:ext uri="{BB962C8B-B14F-4D97-AF65-F5344CB8AC3E}">
        <p14:creationId xmlns:p14="http://schemas.microsoft.com/office/powerpoint/2010/main" val="29450312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A0C9AB7-AE50-4208-B2E5-DE975A15A69F}" type="slidenum">
              <a:rPr lang="en-US"/>
              <a:pPr/>
              <a:t>‹#›</a:t>
            </a:fld>
            <a:endParaRPr lang="en-US"/>
          </a:p>
        </p:txBody>
      </p:sp>
    </p:spTree>
    <p:extLst>
      <p:ext uri="{BB962C8B-B14F-4D97-AF65-F5344CB8AC3E}">
        <p14:creationId xmlns:p14="http://schemas.microsoft.com/office/powerpoint/2010/main" val="2004054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45373B2-D3C6-4366-9B8B-D5F9EA310E5A}" type="slidenum">
              <a:rPr lang="en-US"/>
              <a:pPr/>
              <a:t>‹#›</a:t>
            </a:fld>
            <a:endParaRPr lang="en-US"/>
          </a:p>
        </p:txBody>
      </p:sp>
    </p:spTree>
    <p:extLst>
      <p:ext uri="{BB962C8B-B14F-4D97-AF65-F5344CB8AC3E}">
        <p14:creationId xmlns:p14="http://schemas.microsoft.com/office/powerpoint/2010/main" val="11712266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40CBBC-B2CF-482D-9027-DD3FEB4CC0CB}" type="slidenum">
              <a:rPr lang="en-US"/>
              <a:pPr/>
              <a:t>‹#›</a:t>
            </a:fld>
            <a:endParaRPr lang="en-US"/>
          </a:p>
        </p:txBody>
      </p:sp>
    </p:spTree>
    <p:extLst>
      <p:ext uri="{BB962C8B-B14F-4D97-AF65-F5344CB8AC3E}">
        <p14:creationId xmlns:p14="http://schemas.microsoft.com/office/powerpoint/2010/main" val="22585975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18D8307-5B00-4F2D-8E53-857C60C01144}" type="slidenum">
              <a:rPr lang="en-US"/>
              <a:pPr/>
              <a:t>‹#›</a:t>
            </a:fld>
            <a:endParaRPr lang="en-US"/>
          </a:p>
        </p:txBody>
      </p:sp>
    </p:spTree>
    <p:extLst>
      <p:ext uri="{BB962C8B-B14F-4D97-AF65-F5344CB8AC3E}">
        <p14:creationId xmlns:p14="http://schemas.microsoft.com/office/powerpoint/2010/main" val="25566523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637F0A3-0706-427E-BD39-FCA857A56C9D}" type="slidenum">
              <a:rPr lang="en-US"/>
              <a:pPr/>
              <a:t>‹#›</a:t>
            </a:fld>
            <a:endParaRPr lang="en-US"/>
          </a:p>
        </p:txBody>
      </p:sp>
    </p:spTree>
    <p:extLst>
      <p:ext uri="{BB962C8B-B14F-4D97-AF65-F5344CB8AC3E}">
        <p14:creationId xmlns:p14="http://schemas.microsoft.com/office/powerpoint/2010/main" val="2306111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6" name="Slide Number Placeholder 5"/>
          <p:cNvSpPr>
            <a:spLocks noGrp="1"/>
          </p:cNvSpPr>
          <p:nvPr>
            <p:ph type="sldNum" sz="quarter" idx="12"/>
          </p:nvPr>
        </p:nvSpPr>
        <p:spPr/>
        <p:txBody>
          <a:bodyPr/>
          <a:lstStyle>
            <a:lvl1pPr>
              <a:defRPr/>
            </a:lvl1pPr>
          </a:lstStyle>
          <a:p>
            <a:fld id="{F9AED311-BAC9-4B4B-B2F6-ABA5A1462F09}" type="slidenum">
              <a:rPr lang="en-US" altLang="en-US"/>
              <a:pPr/>
              <a:t>‹#›</a:t>
            </a:fld>
            <a:endParaRPr lang="en-US" altLang="en-US"/>
          </a:p>
        </p:txBody>
      </p:sp>
    </p:spTree>
    <p:extLst>
      <p:ext uri="{BB962C8B-B14F-4D97-AF65-F5344CB8AC3E}">
        <p14:creationId xmlns:p14="http://schemas.microsoft.com/office/powerpoint/2010/main" val="30752539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2FADFF9-9A0F-48D3-87B5-EAA663F27281}" type="slidenum">
              <a:rPr lang="en-US"/>
              <a:pPr/>
              <a:t>‹#›</a:t>
            </a:fld>
            <a:endParaRPr lang="en-US"/>
          </a:p>
        </p:txBody>
      </p:sp>
    </p:spTree>
    <p:extLst>
      <p:ext uri="{BB962C8B-B14F-4D97-AF65-F5344CB8AC3E}">
        <p14:creationId xmlns:p14="http://schemas.microsoft.com/office/powerpoint/2010/main" val="8300320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62C2B4C-9B44-4406-B47B-50F172CBE0AF}" type="slidenum">
              <a:rPr lang="en-US"/>
              <a:pPr/>
              <a:t>‹#›</a:t>
            </a:fld>
            <a:endParaRPr lang="en-US"/>
          </a:p>
        </p:txBody>
      </p:sp>
    </p:spTree>
    <p:extLst>
      <p:ext uri="{BB962C8B-B14F-4D97-AF65-F5344CB8AC3E}">
        <p14:creationId xmlns:p14="http://schemas.microsoft.com/office/powerpoint/2010/main" val="35271746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8D5C3F0-6B0C-496F-9B9D-76D24FB3B2B5}" type="slidenum">
              <a:rPr lang="en-US"/>
              <a:pPr/>
              <a:t>‹#›</a:t>
            </a:fld>
            <a:endParaRPr lang="en-US"/>
          </a:p>
        </p:txBody>
      </p:sp>
    </p:spTree>
    <p:extLst>
      <p:ext uri="{BB962C8B-B14F-4D97-AF65-F5344CB8AC3E}">
        <p14:creationId xmlns:p14="http://schemas.microsoft.com/office/powerpoint/2010/main" val="117051568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C54C95D-9D2A-459A-8213-5032481F7CD1}" type="slidenum">
              <a:rPr lang="en-US"/>
              <a:pPr/>
              <a:t>‹#›</a:t>
            </a:fld>
            <a:endParaRPr lang="en-US"/>
          </a:p>
        </p:txBody>
      </p:sp>
    </p:spTree>
    <p:extLst>
      <p:ext uri="{BB962C8B-B14F-4D97-AF65-F5344CB8AC3E}">
        <p14:creationId xmlns:p14="http://schemas.microsoft.com/office/powerpoint/2010/main" val="7839011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69C9298-9B55-4F33-BEF6-F813C5638B59}" type="slidenum">
              <a:rPr lang="en-US"/>
              <a:pPr/>
              <a:t>‹#›</a:t>
            </a:fld>
            <a:endParaRPr lang="en-US"/>
          </a:p>
        </p:txBody>
      </p:sp>
    </p:spTree>
    <p:extLst>
      <p:ext uri="{BB962C8B-B14F-4D97-AF65-F5344CB8AC3E}">
        <p14:creationId xmlns:p14="http://schemas.microsoft.com/office/powerpoint/2010/main" val="15630742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1F96EC0-3C6D-45BE-9F68-84EFA12C79B3}" type="slidenum">
              <a:rPr lang="en-US"/>
              <a:pPr/>
              <a:t>‹#›</a:t>
            </a:fld>
            <a:endParaRPr lang="en-US"/>
          </a:p>
        </p:txBody>
      </p:sp>
    </p:spTree>
    <p:extLst>
      <p:ext uri="{BB962C8B-B14F-4D97-AF65-F5344CB8AC3E}">
        <p14:creationId xmlns:p14="http://schemas.microsoft.com/office/powerpoint/2010/main" val="95596565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596026E-33D3-4B9A-A0DB-83E793E00E0E}" type="slidenum">
              <a:rPr lang="en-US"/>
              <a:pPr/>
              <a:t>‹#›</a:t>
            </a:fld>
            <a:endParaRPr lang="en-US"/>
          </a:p>
        </p:txBody>
      </p:sp>
    </p:spTree>
    <p:extLst>
      <p:ext uri="{BB962C8B-B14F-4D97-AF65-F5344CB8AC3E}">
        <p14:creationId xmlns:p14="http://schemas.microsoft.com/office/powerpoint/2010/main" val="40488156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41C368-1347-4BDD-A7E0-9E431C05A033}" type="slidenum">
              <a:rPr lang="en-US"/>
              <a:pPr/>
              <a:t>‹#›</a:t>
            </a:fld>
            <a:endParaRPr lang="en-US"/>
          </a:p>
        </p:txBody>
      </p:sp>
    </p:spTree>
    <p:extLst>
      <p:ext uri="{BB962C8B-B14F-4D97-AF65-F5344CB8AC3E}">
        <p14:creationId xmlns:p14="http://schemas.microsoft.com/office/powerpoint/2010/main" val="22282399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E244A8-24B3-473C-ABD2-9F0652D36A00}" type="slidenum">
              <a:rPr lang="en-US"/>
              <a:pPr/>
              <a:t>‹#›</a:t>
            </a:fld>
            <a:endParaRPr lang="en-US"/>
          </a:p>
        </p:txBody>
      </p:sp>
    </p:spTree>
    <p:extLst>
      <p:ext uri="{BB962C8B-B14F-4D97-AF65-F5344CB8AC3E}">
        <p14:creationId xmlns:p14="http://schemas.microsoft.com/office/powerpoint/2010/main" val="1271087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7D19B72-4079-43FC-99FB-925D8E505818}" type="slidenum">
              <a:rPr lang="en-US"/>
              <a:pPr/>
              <a:t>‹#›</a:t>
            </a:fld>
            <a:endParaRPr lang="en-US"/>
          </a:p>
        </p:txBody>
      </p:sp>
    </p:spTree>
    <p:extLst>
      <p:ext uri="{BB962C8B-B14F-4D97-AF65-F5344CB8AC3E}">
        <p14:creationId xmlns:p14="http://schemas.microsoft.com/office/powerpoint/2010/main" val="2270134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6" name="Slide Number Placeholder 5"/>
          <p:cNvSpPr>
            <a:spLocks noGrp="1"/>
          </p:cNvSpPr>
          <p:nvPr>
            <p:ph type="sldNum" sz="quarter" idx="12"/>
          </p:nvPr>
        </p:nvSpPr>
        <p:spPr/>
        <p:txBody>
          <a:bodyPr/>
          <a:lstStyle>
            <a:lvl1pPr>
              <a:defRPr/>
            </a:lvl1pPr>
          </a:lstStyle>
          <a:p>
            <a:fld id="{001D4091-6BC1-407C-8169-6A020F93A4DA}" type="slidenum">
              <a:rPr lang="en-US" altLang="en-US"/>
              <a:pPr/>
              <a:t>‹#›</a:t>
            </a:fld>
            <a:endParaRPr lang="en-US" altLang="en-US"/>
          </a:p>
        </p:txBody>
      </p:sp>
    </p:spTree>
    <p:extLst>
      <p:ext uri="{BB962C8B-B14F-4D97-AF65-F5344CB8AC3E}">
        <p14:creationId xmlns:p14="http://schemas.microsoft.com/office/powerpoint/2010/main" val="408902207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762767F-7642-4A3B-8121-0B0B76AA83ED}" type="slidenum">
              <a:rPr lang="en-US"/>
              <a:pPr/>
              <a:t>‹#›</a:t>
            </a:fld>
            <a:endParaRPr lang="en-US"/>
          </a:p>
        </p:txBody>
      </p:sp>
    </p:spTree>
    <p:extLst>
      <p:ext uri="{BB962C8B-B14F-4D97-AF65-F5344CB8AC3E}">
        <p14:creationId xmlns:p14="http://schemas.microsoft.com/office/powerpoint/2010/main" val="13861775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8EAFB64-9D3B-487D-ACB8-EBB5C11E0756}" type="slidenum">
              <a:rPr lang="en-US"/>
              <a:pPr/>
              <a:t>‹#›</a:t>
            </a:fld>
            <a:endParaRPr lang="en-US"/>
          </a:p>
        </p:txBody>
      </p:sp>
    </p:spTree>
    <p:extLst>
      <p:ext uri="{BB962C8B-B14F-4D97-AF65-F5344CB8AC3E}">
        <p14:creationId xmlns:p14="http://schemas.microsoft.com/office/powerpoint/2010/main" val="3750671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BB3587D-438F-4710-B2F0-F85CD3AEE96F}" type="slidenum">
              <a:rPr lang="en-US"/>
              <a:pPr/>
              <a:t>‹#›</a:t>
            </a:fld>
            <a:endParaRPr lang="en-US"/>
          </a:p>
        </p:txBody>
      </p:sp>
    </p:spTree>
    <p:extLst>
      <p:ext uri="{BB962C8B-B14F-4D97-AF65-F5344CB8AC3E}">
        <p14:creationId xmlns:p14="http://schemas.microsoft.com/office/powerpoint/2010/main" val="344327436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817E330-F78C-467A-80CB-FC76745710DC}" type="slidenum">
              <a:rPr lang="en-US"/>
              <a:pPr/>
              <a:t>‹#›</a:t>
            </a:fld>
            <a:endParaRPr lang="en-US"/>
          </a:p>
        </p:txBody>
      </p:sp>
    </p:spTree>
    <p:extLst>
      <p:ext uri="{BB962C8B-B14F-4D97-AF65-F5344CB8AC3E}">
        <p14:creationId xmlns:p14="http://schemas.microsoft.com/office/powerpoint/2010/main" val="41429292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28FD6D3-DBAC-48FE-86C2-C9A075716C8C}" type="slidenum">
              <a:rPr lang="en-US"/>
              <a:pPr/>
              <a:t>‹#›</a:t>
            </a:fld>
            <a:endParaRPr lang="en-US"/>
          </a:p>
        </p:txBody>
      </p:sp>
    </p:spTree>
    <p:extLst>
      <p:ext uri="{BB962C8B-B14F-4D97-AF65-F5344CB8AC3E}">
        <p14:creationId xmlns:p14="http://schemas.microsoft.com/office/powerpoint/2010/main" val="15270801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BE2E01-95DA-4B98-9B55-2D8F44D13C91}" type="slidenum">
              <a:rPr lang="en-US"/>
              <a:pPr/>
              <a:t>‹#›</a:t>
            </a:fld>
            <a:endParaRPr lang="en-US"/>
          </a:p>
        </p:txBody>
      </p:sp>
    </p:spTree>
    <p:extLst>
      <p:ext uri="{BB962C8B-B14F-4D97-AF65-F5344CB8AC3E}">
        <p14:creationId xmlns:p14="http://schemas.microsoft.com/office/powerpoint/2010/main" val="353789887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FF3CC9-C9B6-4D8C-8EAA-7A6C7EC6D5E9}" type="slidenum">
              <a:rPr lang="en-US"/>
              <a:pPr/>
              <a:t>‹#›</a:t>
            </a:fld>
            <a:endParaRPr lang="en-US"/>
          </a:p>
        </p:txBody>
      </p:sp>
    </p:spTree>
    <p:extLst>
      <p:ext uri="{BB962C8B-B14F-4D97-AF65-F5344CB8AC3E}">
        <p14:creationId xmlns:p14="http://schemas.microsoft.com/office/powerpoint/2010/main" val="2262342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2060575"/>
            <a:ext cx="4038600" cy="4070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2060575"/>
            <a:ext cx="4038600" cy="4070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7" name="Slide Number Placeholder 6"/>
          <p:cNvSpPr>
            <a:spLocks noGrp="1"/>
          </p:cNvSpPr>
          <p:nvPr>
            <p:ph type="sldNum" sz="quarter" idx="12"/>
          </p:nvPr>
        </p:nvSpPr>
        <p:spPr/>
        <p:txBody>
          <a:bodyPr/>
          <a:lstStyle>
            <a:lvl1pPr>
              <a:defRPr/>
            </a:lvl1pPr>
          </a:lstStyle>
          <a:p>
            <a:fld id="{525F6E1E-E58C-46B9-9D33-A3D46EFD632E}" type="slidenum">
              <a:rPr lang="en-US" altLang="en-US"/>
              <a:pPr/>
              <a:t>‹#›</a:t>
            </a:fld>
            <a:endParaRPr lang="en-US" altLang="en-US"/>
          </a:p>
        </p:txBody>
      </p:sp>
    </p:spTree>
    <p:extLst>
      <p:ext uri="{BB962C8B-B14F-4D97-AF65-F5344CB8AC3E}">
        <p14:creationId xmlns:p14="http://schemas.microsoft.com/office/powerpoint/2010/main" val="4226717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9" name="Slide Number Placeholder 8"/>
          <p:cNvSpPr>
            <a:spLocks noGrp="1"/>
          </p:cNvSpPr>
          <p:nvPr>
            <p:ph type="sldNum" sz="quarter" idx="12"/>
          </p:nvPr>
        </p:nvSpPr>
        <p:spPr/>
        <p:txBody>
          <a:bodyPr/>
          <a:lstStyle>
            <a:lvl1pPr>
              <a:defRPr/>
            </a:lvl1pPr>
          </a:lstStyle>
          <a:p>
            <a:fld id="{7D94DABE-9460-4A39-AB7B-B53F2B39F23E}" type="slidenum">
              <a:rPr lang="en-US" altLang="en-US"/>
              <a:pPr/>
              <a:t>‹#›</a:t>
            </a:fld>
            <a:endParaRPr lang="en-US" altLang="en-US"/>
          </a:p>
        </p:txBody>
      </p:sp>
    </p:spTree>
    <p:extLst>
      <p:ext uri="{BB962C8B-B14F-4D97-AF65-F5344CB8AC3E}">
        <p14:creationId xmlns:p14="http://schemas.microsoft.com/office/powerpoint/2010/main" val="2796754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5" name="Slide Number Placeholder 4"/>
          <p:cNvSpPr>
            <a:spLocks noGrp="1"/>
          </p:cNvSpPr>
          <p:nvPr>
            <p:ph type="sldNum" sz="quarter" idx="12"/>
          </p:nvPr>
        </p:nvSpPr>
        <p:spPr/>
        <p:txBody>
          <a:bodyPr/>
          <a:lstStyle>
            <a:lvl1pPr>
              <a:defRPr/>
            </a:lvl1pPr>
          </a:lstStyle>
          <a:p>
            <a:fld id="{BE2580D3-A57F-4EE1-A68C-48E05E9FC9C7}" type="slidenum">
              <a:rPr lang="en-US" altLang="en-US"/>
              <a:pPr/>
              <a:t>‹#›</a:t>
            </a:fld>
            <a:endParaRPr lang="en-US" altLang="en-US"/>
          </a:p>
        </p:txBody>
      </p:sp>
    </p:spTree>
    <p:extLst>
      <p:ext uri="{BB962C8B-B14F-4D97-AF65-F5344CB8AC3E}">
        <p14:creationId xmlns:p14="http://schemas.microsoft.com/office/powerpoint/2010/main" val="1748362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4" name="Slide Number Placeholder 3"/>
          <p:cNvSpPr>
            <a:spLocks noGrp="1"/>
          </p:cNvSpPr>
          <p:nvPr>
            <p:ph type="sldNum" sz="quarter" idx="12"/>
          </p:nvPr>
        </p:nvSpPr>
        <p:spPr/>
        <p:txBody>
          <a:bodyPr/>
          <a:lstStyle>
            <a:lvl1pPr>
              <a:defRPr/>
            </a:lvl1pPr>
          </a:lstStyle>
          <a:p>
            <a:fld id="{5E4FA28A-FA4E-4F2B-89EE-671D28FBBECE}" type="slidenum">
              <a:rPr lang="en-US" altLang="en-US"/>
              <a:pPr/>
              <a:t>‹#›</a:t>
            </a:fld>
            <a:endParaRPr lang="en-US" altLang="en-US"/>
          </a:p>
        </p:txBody>
      </p:sp>
    </p:spTree>
    <p:extLst>
      <p:ext uri="{BB962C8B-B14F-4D97-AF65-F5344CB8AC3E}">
        <p14:creationId xmlns:p14="http://schemas.microsoft.com/office/powerpoint/2010/main" val="2102755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7" name="Slide Number Placeholder 6"/>
          <p:cNvSpPr>
            <a:spLocks noGrp="1"/>
          </p:cNvSpPr>
          <p:nvPr>
            <p:ph type="sldNum" sz="quarter" idx="12"/>
          </p:nvPr>
        </p:nvSpPr>
        <p:spPr/>
        <p:txBody>
          <a:bodyPr/>
          <a:lstStyle>
            <a:lvl1pPr>
              <a:defRPr/>
            </a:lvl1pPr>
          </a:lstStyle>
          <a:p>
            <a:fld id="{93E5413E-9467-45E8-82E5-68950D37FA7A}" type="slidenum">
              <a:rPr lang="en-US" altLang="en-US"/>
              <a:pPr/>
              <a:t>‹#›</a:t>
            </a:fld>
            <a:endParaRPr lang="en-US" altLang="en-US"/>
          </a:p>
        </p:txBody>
      </p:sp>
    </p:spTree>
    <p:extLst>
      <p:ext uri="{BB962C8B-B14F-4D97-AF65-F5344CB8AC3E}">
        <p14:creationId xmlns:p14="http://schemas.microsoft.com/office/powerpoint/2010/main" val="472594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de-DE" altLang="en-US"/>
              <a:t>Elisabeth Pölzleitner</a:t>
            </a:r>
            <a:endParaRPr lang="en-US" altLang="en-US"/>
          </a:p>
        </p:txBody>
      </p:sp>
      <p:sp>
        <p:nvSpPr>
          <p:cNvPr id="7" name="Slide Number Placeholder 6"/>
          <p:cNvSpPr>
            <a:spLocks noGrp="1"/>
          </p:cNvSpPr>
          <p:nvPr>
            <p:ph type="sldNum" sz="quarter" idx="12"/>
          </p:nvPr>
        </p:nvSpPr>
        <p:spPr/>
        <p:txBody>
          <a:bodyPr/>
          <a:lstStyle>
            <a:lvl1pPr>
              <a:defRPr/>
            </a:lvl1pPr>
          </a:lstStyle>
          <a:p>
            <a:fld id="{B7F5B3C4-7A6B-4394-9A3B-DD03BB700637}" type="slidenum">
              <a:rPr lang="en-US" altLang="en-US"/>
              <a:pPr/>
              <a:t>‹#›</a:t>
            </a:fld>
            <a:endParaRPr lang="en-US" altLang="en-US"/>
          </a:p>
        </p:txBody>
      </p:sp>
    </p:spTree>
    <p:extLst>
      <p:ext uri="{BB962C8B-B14F-4D97-AF65-F5344CB8AC3E}">
        <p14:creationId xmlns:p14="http://schemas.microsoft.com/office/powerpoint/2010/main" val="3543337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68313" y="1125538"/>
            <a:ext cx="8207375"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br>
              <a:rPr lang="en-US" altLang="en-US" smtClean="0"/>
            </a:br>
            <a:r>
              <a:rPr lang="en-US" altLang="en-US" smtClean="0"/>
              <a:t/>
            </a:r>
            <a:br>
              <a:rPr lang="en-US" altLang="en-US" smtClean="0"/>
            </a:br>
            <a:endParaRPr lang="en-US" altLang="en-US" smtClean="0"/>
          </a:p>
        </p:txBody>
      </p:sp>
      <p:sp>
        <p:nvSpPr>
          <p:cNvPr id="6147" name="Rectangle 3"/>
          <p:cNvSpPr>
            <a:spLocks noGrp="1" noChangeArrowheads="1"/>
          </p:cNvSpPr>
          <p:nvPr>
            <p:ph type="body" idx="1"/>
          </p:nvPr>
        </p:nvSpPr>
        <p:spPr bwMode="auto">
          <a:xfrm>
            <a:off x="468313" y="2060575"/>
            <a:ext cx="8229600" cy="407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48"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Garamond" pitchFamily="18" charset="0"/>
              </a:defRPr>
            </a:lvl1pPr>
          </a:lstStyle>
          <a:p>
            <a:endParaRPr lang="en-US" altLang="en-US"/>
          </a:p>
        </p:txBody>
      </p:sp>
      <p:sp>
        <p:nvSpPr>
          <p:cNvPr id="6149" name="Rectangle 5"/>
          <p:cNvSpPr>
            <a:spLocks noGrp="1" noChangeArrowheads="1"/>
          </p:cNvSpPr>
          <p:nvPr>
            <p:ph type="ftr" sz="quarter" idx="3"/>
          </p:nvPr>
        </p:nvSpPr>
        <p:spPr bwMode="auto">
          <a:xfrm>
            <a:off x="3059113" y="623728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r>
              <a:rPr lang="de-DE" altLang="en-US"/>
              <a:t>Elisabeth Pölzleitner</a:t>
            </a:r>
            <a:endParaRPr lang="en-US" altLang="en-US"/>
          </a:p>
        </p:txBody>
      </p:sp>
      <p:sp>
        <p:nvSpPr>
          <p:cNvPr id="6150" name="Rectangle 6"/>
          <p:cNvSpPr>
            <a:spLocks noGrp="1" noChangeArrowheads="1"/>
          </p:cNvSpPr>
          <p:nvPr>
            <p:ph type="sldNum" sz="quarter" idx="4"/>
          </p:nvPr>
        </p:nvSpPr>
        <p:spPr bwMode="auto">
          <a:xfrm>
            <a:off x="6588125" y="6237288"/>
            <a:ext cx="2133600" cy="385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fld id="{C5492C9A-25C4-49BF-9900-6E95CC2C80A4}" type="slidenum">
              <a:rPr lang="en-US" altLang="en-US"/>
              <a:pPr/>
              <a:t>‹#›</a:t>
            </a:fld>
            <a:endParaRPr lang="en-US" altLang="en-US"/>
          </a:p>
        </p:txBody>
      </p:sp>
      <p:sp>
        <p:nvSpPr>
          <p:cNvPr id="6151" name="Freeform 7"/>
          <p:cNvSpPr>
            <a:spLocks noChangeArrowheads="1"/>
          </p:cNvSpPr>
          <p:nvPr/>
        </p:nvSpPr>
        <p:spPr bwMode="auto">
          <a:xfrm>
            <a:off x="381000" y="228600"/>
            <a:ext cx="8229600" cy="6096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52"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6153" name="Picture 9"/>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7945438" y="260350"/>
            <a:ext cx="658812"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54" name="Picture 10"/>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395288" y="260350"/>
            <a:ext cx="17272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52"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87" r:id="rId12"/>
    <p:sldLayoutId id="2147483688" r:id="rId13"/>
    <p:sldLayoutId id="2147483689" r:id="rId14"/>
  </p:sldLayoutIdLst>
  <p:timing>
    <p:tnLst>
      <p:par>
        <p:cTn id="1" dur="indefinite" restart="never" nodeType="tmRoot"/>
      </p:par>
    </p:tnLst>
  </p:timing>
  <p:hf sldNum="0" hdr="0" dt="0"/>
  <p:txStyles>
    <p:titleStyle>
      <a:lvl1pPr algn="ctr" rtl="0" fontAlgn="base">
        <a:spcBef>
          <a:spcPct val="0"/>
        </a:spcBef>
        <a:spcAft>
          <a:spcPct val="0"/>
        </a:spcAft>
        <a:defRPr sz="4000">
          <a:solidFill>
            <a:schemeClr val="tx2"/>
          </a:solidFill>
          <a:latin typeface="+mj-lt"/>
          <a:ea typeface="+mj-ea"/>
          <a:cs typeface="+mj-cs"/>
        </a:defRPr>
      </a:lvl1pPr>
      <a:lvl2pPr algn="ctr" rtl="0" fontAlgn="base">
        <a:spcBef>
          <a:spcPct val="0"/>
        </a:spcBef>
        <a:spcAft>
          <a:spcPct val="0"/>
        </a:spcAft>
        <a:defRPr sz="4000">
          <a:solidFill>
            <a:schemeClr val="tx2"/>
          </a:solidFill>
          <a:latin typeface="Arial" charset="0"/>
          <a:cs typeface="Arial" charset="0"/>
        </a:defRPr>
      </a:lvl2pPr>
      <a:lvl3pPr algn="ctr" rtl="0" fontAlgn="base">
        <a:spcBef>
          <a:spcPct val="0"/>
        </a:spcBef>
        <a:spcAft>
          <a:spcPct val="0"/>
        </a:spcAft>
        <a:defRPr sz="4000">
          <a:solidFill>
            <a:schemeClr val="tx2"/>
          </a:solidFill>
          <a:latin typeface="Arial" charset="0"/>
          <a:cs typeface="Arial" charset="0"/>
        </a:defRPr>
      </a:lvl3pPr>
      <a:lvl4pPr algn="ctr" rtl="0" fontAlgn="base">
        <a:spcBef>
          <a:spcPct val="0"/>
        </a:spcBef>
        <a:spcAft>
          <a:spcPct val="0"/>
        </a:spcAft>
        <a:defRPr sz="4000">
          <a:solidFill>
            <a:schemeClr val="tx2"/>
          </a:solidFill>
          <a:latin typeface="Arial" charset="0"/>
          <a:cs typeface="Arial" charset="0"/>
        </a:defRPr>
      </a:lvl4pPr>
      <a:lvl5pPr algn="ctr" rtl="0" fontAlgn="base">
        <a:spcBef>
          <a:spcPct val="0"/>
        </a:spcBef>
        <a:spcAft>
          <a:spcPct val="0"/>
        </a:spcAft>
        <a:defRPr sz="4000">
          <a:solidFill>
            <a:schemeClr val="tx2"/>
          </a:solidFill>
          <a:latin typeface="Arial" charset="0"/>
          <a:cs typeface="Arial" charset="0"/>
        </a:defRPr>
      </a:lvl5pPr>
      <a:lvl6pPr marL="457200" algn="ctr" rtl="0" fontAlgn="base">
        <a:spcBef>
          <a:spcPct val="0"/>
        </a:spcBef>
        <a:spcAft>
          <a:spcPct val="0"/>
        </a:spcAft>
        <a:defRPr sz="4000">
          <a:solidFill>
            <a:schemeClr val="tx2"/>
          </a:solidFill>
          <a:latin typeface="Arial" charset="0"/>
          <a:cs typeface="Arial" charset="0"/>
        </a:defRPr>
      </a:lvl6pPr>
      <a:lvl7pPr marL="914400" algn="ctr" rtl="0" fontAlgn="base">
        <a:spcBef>
          <a:spcPct val="0"/>
        </a:spcBef>
        <a:spcAft>
          <a:spcPct val="0"/>
        </a:spcAft>
        <a:defRPr sz="4000">
          <a:solidFill>
            <a:schemeClr val="tx2"/>
          </a:solidFill>
          <a:latin typeface="Arial" charset="0"/>
          <a:cs typeface="Arial" charset="0"/>
        </a:defRPr>
      </a:lvl7pPr>
      <a:lvl8pPr marL="1371600" algn="ctr" rtl="0" fontAlgn="base">
        <a:spcBef>
          <a:spcPct val="0"/>
        </a:spcBef>
        <a:spcAft>
          <a:spcPct val="0"/>
        </a:spcAft>
        <a:defRPr sz="4000">
          <a:solidFill>
            <a:schemeClr val="tx2"/>
          </a:solidFill>
          <a:latin typeface="Arial" charset="0"/>
          <a:cs typeface="Arial" charset="0"/>
        </a:defRPr>
      </a:lvl8pPr>
      <a:lvl9pPr marL="1828800" algn="ctr" rtl="0" fontAlgn="base">
        <a:spcBef>
          <a:spcPct val="0"/>
        </a:spcBef>
        <a:spcAft>
          <a:spcPct val="0"/>
        </a:spcAft>
        <a:defRPr sz="4000">
          <a:solidFill>
            <a:schemeClr val="tx2"/>
          </a:solidFill>
          <a:latin typeface="Arial" charset="0"/>
          <a:cs typeface="Arial" charset="0"/>
        </a:defRPr>
      </a:lvl9pPr>
    </p:titleStyle>
    <p:bodyStyle>
      <a:lvl1pPr marL="342900" indent="-342900" algn="l" rtl="0" fontAlgn="base">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fontAlgn="base">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fontAlgn="base">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349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349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6349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6349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0D9A799-FA98-49D4-A542-3638396A46F0}"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4516"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64517"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6451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18CBFA2-4C03-492C-A8CD-D14BA71E2A7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JPG"/><Relationship Id="rId5" Type="http://schemas.openxmlformats.org/officeDocument/2006/relationships/image" Target="../media/image7.JPG"/><Relationship Id="rId4" Type="http://schemas.openxmlformats.org/officeDocument/2006/relationships/image" Target="../media/image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3.xml"/><Relationship Id="rId4" Type="http://schemas.openxmlformats.org/officeDocument/2006/relationships/chart" Target="../charts/char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p:txBody>
          <a:bodyPr/>
          <a:lstStyle/>
          <a:p>
            <a:r>
              <a:rPr lang="de-DE" smtClean="0"/>
              <a:t>Using the New Assessment Scales</a:t>
            </a:r>
            <a:endParaRPr lang="en-US" dirty="0"/>
          </a:p>
        </p:txBody>
      </p:sp>
      <p:sp>
        <p:nvSpPr>
          <p:cNvPr id="14" name="Subtitle 13"/>
          <p:cNvSpPr>
            <a:spLocks noGrp="1"/>
          </p:cNvSpPr>
          <p:nvPr>
            <p:ph type="subTitle" idx="1"/>
          </p:nvPr>
        </p:nvSpPr>
        <p:spPr/>
        <p:txBody>
          <a:bodyPr/>
          <a:lstStyle/>
          <a:p>
            <a:endParaRPr lang="en-US"/>
          </a:p>
        </p:txBody>
      </p:sp>
      <p:sp>
        <p:nvSpPr>
          <p:cNvPr id="5" name="Rectangle 5"/>
          <p:cNvSpPr>
            <a:spLocks noGrp="1" noChangeArrowheads="1"/>
          </p:cNvSpPr>
          <p:nvPr>
            <p:ph type="ftr" sz="quarter" idx="3"/>
          </p:nvPr>
        </p:nvSpPr>
        <p:spPr/>
        <p:txBody>
          <a:bodyPr/>
          <a:lstStyle/>
          <a:p>
            <a:r>
              <a:rPr lang="en-US" altLang="en-US" smtClean="0"/>
              <a:t>Elisabeth Pölzleitner</a:t>
            </a:r>
            <a:endParaRPr lang="en-US" altLang="en-US"/>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7904" y="2134127"/>
            <a:ext cx="2801022" cy="3997034"/>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83666">
            <a:off x="6335732" y="2493503"/>
            <a:ext cx="2516029" cy="3673227"/>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5535" y="2351469"/>
            <a:ext cx="2619375" cy="3562350"/>
          </a:xfrm>
          <a:prstGeom prst="rect">
            <a:avLst/>
          </a:prstGeom>
        </p:spPr>
      </p:pic>
      <p:pic>
        <p:nvPicPr>
          <p:cNvPr id="6" name="Picture 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20657884">
            <a:off x="2156621" y="2829832"/>
            <a:ext cx="2464693" cy="367571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oter Placeholder 2"/>
          <p:cNvSpPr>
            <a:spLocks noGrp="1"/>
          </p:cNvSpPr>
          <p:nvPr>
            <p:ph type="ftr" sz="quarter" idx="11"/>
          </p:nvPr>
        </p:nvSpPr>
        <p:spPr/>
        <p:txBody>
          <a:bodyPr/>
          <a:lstStyle/>
          <a:p>
            <a:r>
              <a:rPr lang="de-DE" altLang="en-US"/>
              <a:t>Elisabeth Pölzleitner</a:t>
            </a:r>
            <a:endParaRPr lang="en-US" altLang="en-US"/>
          </a:p>
        </p:txBody>
      </p:sp>
      <p:graphicFrame>
        <p:nvGraphicFramePr>
          <p:cNvPr id="194681" name="Group 121"/>
          <p:cNvGraphicFramePr>
            <a:graphicFrameLocks noGrp="1"/>
          </p:cNvGraphicFramePr>
          <p:nvPr>
            <p:ph idx="4294967295"/>
            <p:extLst>
              <p:ext uri="{D42A27DB-BD31-4B8C-83A1-F6EECF244321}">
                <p14:modId xmlns:p14="http://schemas.microsoft.com/office/powerpoint/2010/main" val="1878768296"/>
              </p:ext>
            </p:extLst>
          </p:nvPr>
        </p:nvGraphicFramePr>
        <p:xfrm>
          <a:off x="539750" y="1628775"/>
          <a:ext cx="8229600" cy="4103371"/>
        </p:xfrm>
        <a:graphic>
          <a:graphicData uri="http://schemas.openxmlformats.org/drawingml/2006/table">
            <a:tbl>
              <a:tblPr/>
              <a:tblGrid>
                <a:gridCol w="1944018"/>
                <a:gridCol w="5779170"/>
                <a:gridCol w="506412"/>
              </a:tblGrid>
              <a:tr h="72072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Accuracy    of </a:t>
                      </a:r>
                      <a:endParaRPr kumimoji="0" lang="en-US"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Grammar, Vocabulary and Spelling</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7413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Excellent to very good</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Accurate word/idiom choice; confident handling of appropriate constructions</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to communicate efficiently and concisely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Hardly any errors</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28</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27</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985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Good</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Language is generally accurate </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Possibly some errors but errors do not impede communication</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Demonstrates mastery of basic grammatical structures</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26</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57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Average</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Well-formed sentences; generally accurate expression</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Possibly a number of errors but errors do not impede communication</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23</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22</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21</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42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Fair</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Frequent errors of vocabulary, grammar or spelling</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Errors may obscure communication at times</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FF6600"/>
                          </a:solidFill>
                          <a:effectLst/>
                          <a:latin typeface="Times New Roman" pitchFamily="18" charset="0"/>
                          <a:cs typeface="Times New Roman" pitchFamily="18" charset="0"/>
                        </a:rPr>
                        <a:t>18</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397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2227263" algn="ctr"/>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Poor to very poor	</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Frequent errors distract the reader</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Frequent errors obscure communication</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17</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13-6</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1"/>
          </p:nvPr>
        </p:nvSpPr>
        <p:spPr/>
        <p:txBody>
          <a:bodyPr/>
          <a:lstStyle/>
          <a:p>
            <a:r>
              <a:rPr lang="de-DE" altLang="en-US"/>
              <a:t>Elisabeth Pölzleitner</a:t>
            </a:r>
            <a:endParaRPr lang="en-US" altLang="en-US"/>
          </a:p>
        </p:txBody>
      </p:sp>
      <p:sp>
        <p:nvSpPr>
          <p:cNvPr id="224258" name="Rectangle 2"/>
          <p:cNvSpPr>
            <a:spLocks noGrp="1" noChangeArrowheads="1"/>
          </p:cNvSpPr>
          <p:nvPr>
            <p:ph type="title"/>
          </p:nvPr>
        </p:nvSpPr>
        <p:spPr/>
        <p:txBody>
          <a:bodyPr/>
          <a:lstStyle/>
          <a:p>
            <a:r>
              <a:rPr lang="de-DE"/>
              <a:t>Thanks for listening</a:t>
            </a:r>
            <a:endParaRPr lang="en-US"/>
          </a:p>
        </p:txBody>
      </p:sp>
      <p:sp>
        <p:nvSpPr>
          <p:cNvPr id="224259" name="Rectangle 3"/>
          <p:cNvSpPr>
            <a:spLocks noGrp="1" noChangeArrowheads="1"/>
          </p:cNvSpPr>
          <p:nvPr>
            <p:ph type="body" idx="1"/>
          </p:nvPr>
        </p:nvSpPr>
        <p:spPr/>
        <p:txBody>
          <a:bodyPr/>
          <a:lstStyle/>
          <a:p>
            <a:pPr algn="ctr">
              <a:buFont typeface="Wingdings" pitchFamily="2" charset="2"/>
              <a:buNone/>
            </a:pPr>
            <a:r>
              <a:rPr lang="de-DE"/>
              <a:t>Any questions?</a:t>
            </a:r>
            <a:endParaRPr lang="en-US"/>
          </a:p>
        </p:txBody>
      </p:sp>
      <p:pic>
        <p:nvPicPr>
          <p:cNvPr id="224260" name="Picture 4" descr="orange-ques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00" y="2997200"/>
            <a:ext cx="2089150" cy="20891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p:cNvSpPr>
            <a:spLocks noGrp="1"/>
          </p:cNvSpPr>
          <p:nvPr>
            <p:ph type="ftr" sz="quarter" idx="11"/>
          </p:nvPr>
        </p:nvSpPr>
        <p:spPr/>
        <p:txBody>
          <a:bodyPr/>
          <a:lstStyle/>
          <a:p>
            <a:r>
              <a:rPr lang="de-DE" altLang="en-US"/>
              <a:t>Elisabeth Pölzleitner</a:t>
            </a:r>
            <a:endParaRPr lang="en-US" altLang="en-US"/>
          </a:p>
        </p:txBody>
      </p:sp>
      <p:sp>
        <p:nvSpPr>
          <p:cNvPr id="197634" name="Rectangle 2"/>
          <p:cNvSpPr>
            <a:spLocks noGrp="1" noChangeArrowheads="1"/>
          </p:cNvSpPr>
          <p:nvPr>
            <p:ph type="title"/>
          </p:nvPr>
        </p:nvSpPr>
        <p:spPr/>
        <p:txBody>
          <a:bodyPr/>
          <a:lstStyle/>
          <a:p>
            <a:r>
              <a:rPr lang="de-DE" dirty="0" err="1" smtClean="0"/>
              <a:t>Satisfaction</a:t>
            </a:r>
            <a:r>
              <a:rPr lang="de-DE" dirty="0" smtClean="0"/>
              <a:t> </a:t>
            </a:r>
            <a:r>
              <a:rPr lang="de-DE" dirty="0" err="1" smtClean="0"/>
              <a:t>with</a:t>
            </a:r>
            <a:r>
              <a:rPr lang="de-DE" dirty="0" smtClean="0"/>
              <a:t> </a:t>
            </a:r>
            <a:r>
              <a:rPr lang="de-DE" dirty="0" err="1" smtClean="0"/>
              <a:t>the</a:t>
            </a:r>
            <a:r>
              <a:rPr lang="de-DE" dirty="0" smtClean="0"/>
              <a:t> </a:t>
            </a:r>
            <a:r>
              <a:rPr lang="de-DE" dirty="0" err="1" smtClean="0"/>
              <a:t>new</a:t>
            </a:r>
            <a:r>
              <a:rPr lang="de-DE" dirty="0" smtClean="0"/>
              <a:t> </a:t>
            </a:r>
            <a:r>
              <a:rPr lang="de-DE" dirty="0" err="1" smtClean="0"/>
              <a:t>scale</a:t>
            </a:r>
            <a:endParaRPr lang="en-US" dirty="0"/>
          </a:p>
        </p:txBody>
      </p:sp>
      <p:graphicFrame>
        <p:nvGraphicFramePr>
          <p:cNvPr id="2" name="Object 12"/>
          <p:cNvGraphicFramePr>
            <a:graphicFrameLocks noGrp="1" noChangeAspect="1"/>
          </p:cNvGraphicFramePr>
          <p:nvPr>
            <p:ph sz="half" idx="1"/>
            <p:extLst>
              <p:ext uri="{D42A27DB-BD31-4B8C-83A1-F6EECF244321}">
                <p14:modId xmlns:p14="http://schemas.microsoft.com/office/powerpoint/2010/main" val="3098504072"/>
              </p:ext>
            </p:extLst>
          </p:nvPr>
        </p:nvGraphicFramePr>
        <p:xfrm>
          <a:off x="301625" y="1966913"/>
          <a:ext cx="3838327" cy="35782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Object 10"/>
          <p:cNvGraphicFramePr>
            <a:graphicFrameLocks noGrp="1" noChangeAspect="1"/>
          </p:cNvGraphicFramePr>
          <p:nvPr>
            <p:ph sz="quarter" idx="2"/>
            <p:extLst>
              <p:ext uri="{D42A27DB-BD31-4B8C-83A1-F6EECF244321}">
                <p14:modId xmlns:p14="http://schemas.microsoft.com/office/powerpoint/2010/main" val="2443153999"/>
              </p:ext>
            </p:extLst>
          </p:nvPr>
        </p:nvGraphicFramePr>
        <p:xfrm>
          <a:off x="4551363" y="1247775"/>
          <a:ext cx="4073525" cy="3081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Object 13"/>
          <p:cNvGraphicFramePr>
            <a:graphicFrameLocks noGrp="1" noChangeAspect="1"/>
          </p:cNvGraphicFramePr>
          <p:nvPr>
            <p:ph sz="quarter" idx="3"/>
            <p:extLst>
              <p:ext uri="{D42A27DB-BD31-4B8C-83A1-F6EECF244321}">
                <p14:modId xmlns:p14="http://schemas.microsoft.com/office/powerpoint/2010/main" val="295314253"/>
              </p:ext>
            </p:extLst>
          </p:nvPr>
        </p:nvGraphicFramePr>
        <p:xfrm>
          <a:off x="4499992" y="3212976"/>
          <a:ext cx="4362574" cy="3312368"/>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de-DE" altLang="en-US"/>
              <a:t>Elisabeth Pölzleitner</a:t>
            </a:r>
            <a:endParaRPr lang="en-US" altLang="en-US"/>
          </a:p>
        </p:txBody>
      </p:sp>
      <p:sp>
        <p:nvSpPr>
          <p:cNvPr id="202754" name="Rectangle 2"/>
          <p:cNvSpPr>
            <a:spLocks noGrp="1" noChangeArrowheads="1"/>
          </p:cNvSpPr>
          <p:nvPr>
            <p:ph type="title"/>
          </p:nvPr>
        </p:nvSpPr>
        <p:spPr/>
        <p:txBody>
          <a:bodyPr/>
          <a:lstStyle/>
          <a:p>
            <a:r>
              <a:rPr lang="de-DE"/>
              <a:t>Washback auf den Unterricht</a:t>
            </a:r>
            <a:endParaRPr lang="en-US"/>
          </a:p>
        </p:txBody>
      </p:sp>
      <p:sp>
        <p:nvSpPr>
          <p:cNvPr id="202755" name="Rectangle 3"/>
          <p:cNvSpPr>
            <a:spLocks noGrp="1" noChangeArrowheads="1"/>
          </p:cNvSpPr>
          <p:nvPr>
            <p:ph type="body" idx="1"/>
          </p:nvPr>
        </p:nvSpPr>
        <p:spPr/>
        <p:txBody>
          <a:bodyPr/>
          <a:lstStyle/>
          <a:p>
            <a:r>
              <a:rPr lang="de-DE" sz="1600" b="1"/>
              <a:t>39/42 Kollegen (93%) äußern sich sehr positiv über die nun klarere Kategorie „Task Achievement“</a:t>
            </a:r>
          </a:p>
          <a:p>
            <a:r>
              <a:rPr lang="de-DE" sz="1600" b="1"/>
              <a:t>Beispiele der Lehreraussagen:</a:t>
            </a:r>
          </a:p>
          <a:p>
            <a:pPr lvl="1"/>
            <a:r>
              <a:rPr lang="de-DE" sz="1600"/>
              <a:t>Die Hinorientierung zur tatsächlichen Aufgabenstellung ist verbessert. Das Bewusstsein dafür wurde geschärft. Eine klare Aufgabenstellung (Bulletpoints) und eine klare Beantwortung gehen nun Hand in Hand.</a:t>
            </a:r>
          </a:p>
          <a:p>
            <a:pPr lvl="1"/>
            <a:r>
              <a:rPr lang="de-DE" sz="1600"/>
              <a:t>Der größte Unterschied ist natürlich, dass die Textsorte ausdrücklich erwähnt wird; ebenso Länge, Register und Format. So lässt sich besser erklären, worauf es ankommt.</a:t>
            </a:r>
          </a:p>
          <a:p>
            <a:pPr lvl="1"/>
            <a:r>
              <a:rPr lang="de-DE" sz="1600"/>
              <a:t>Man achtet genauer auf den Texttyp</a:t>
            </a:r>
          </a:p>
          <a:p>
            <a:pPr lvl="1"/>
            <a:r>
              <a:rPr lang="de-DE" sz="1600"/>
              <a:t>Konkretere Aufgabenstellungen – Überschaubarkeit für SchülerInnen, kein Schwafeln möglich</a:t>
            </a:r>
          </a:p>
          <a:p>
            <a:pPr lvl="1"/>
            <a:r>
              <a:rPr lang="de-DE" sz="1600"/>
              <a:t>SchülerInnen lernen zwischen Textsorten zu unterscheiden und alle Anforderungen zu erfüllen</a:t>
            </a:r>
          </a:p>
          <a:p>
            <a:endParaRPr lang="en-US" sz="1600" b="1"/>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de-DE" altLang="en-US"/>
              <a:t>Elisabeth Pölzleitner</a:t>
            </a:r>
            <a:endParaRPr lang="en-US" altLang="en-US"/>
          </a:p>
        </p:txBody>
      </p:sp>
      <p:sp>
        <p:nvSpPr>
          <p:cNvPr id="203778" name="Rectangle 2"/>
          <p:cNvSpPr>
            <a:spLocks noGrp="1" noChangeArrowheads="1"/>
          </p:cNvSpPr>
          <p:nvPr>
            <p:ph type="title"/>
          </p:nvPr>
        </p:nvSpPr>
        <p:spPr/>
        <p:txBody>
          <a:bodyPr/>
          <a:lstStyle/>
          <a:p>
            <a:r>
              <a:rPr lang="de-DE"/>
              <a:t>Range of Vocabulary and Grammar</a:t>
            </a:r>
            <a:endParaRPr lang="en-US"/>
          </a:p>
        </p:txBody>
      </p:sp>
      <p:sp>
        <p:nvSpPr>
          <p:cNvPr id="203784" name="Rectangle 8"/>
          <p:cNvSpPr>
            <a:spLocks noGrp="1" noChangeArrowheads="1"/>
          </p:cNvSpPr>
          <p:nvPr>
            <p:ph type="body" sz="half" idx="1"/>
          </p:nvPr>
        </p:nvSpPr>
        <p:spPr/>
        <p:txBody>
          <a:bodyPr/>
          <a:lstStyle/>
          <a:p>
            <a:pPr>
              <a:buFont typeface="Wingdings" pitchFamily="2" charset="2"/>
              <a:buNone/>
            </a:pPr>
            <a:endParaRPr lang="de-DE" sz="1400"/>
          </a:p>
          <a:p>
            <a:r>
              <a:rPr lang="de-DE" sz="1400"/>
              <a:t>Ich liebe sie!!! Endlich kann ich die belohnen, die sich was trauen, und neue komplexere Strukturen und Vokabular ausprobieren. Diese simplen Sätze zur Fehlervermeidung haben mich oft wirklich grantig gemacht. ...</a:t>
            </a:r>
          </a:p>
          <a:p>
            <a:r>
              <a:rPr lang="de-DE" sz="1400"/>
              <a:t>Bessere Anlehnung an GERS, gezieltere Unterrichtsarbeit möglich</a:t>
            </a:r>
          </a:p>
          <a:p>
            <a:r>
              <a:rPr lang="de-DE" sz="1400"/>
              <a:t>Bessere Formulierungen und anspruchsvollere Strukturen können eher gewürdigt werden.</a:t>
            </a:r>
          </a:p>
          <a:p>
            <a:r>
              <a:rPr lang="de-DE" sz="1400"/>
              <a:t>Bessere Beurteilung der Stärken eines Textes</a:t>
            </a:r>
          </a:p>
          <a:p>
            <a:endParaRPr lang="en-US" sz="1400"/>
          </a:p>
        </p:txBody>
      </p:sp>
      <p:graphicFrame>
        <p:nvGraphicFramePr>
          <p:cNvPr id="2" name="Object 4"/>
          <p:cNvGraphicFramePr>
            <a:graphicFrameLocks noGrp="1" noChangeAspect="1"/>
          </p:cNvGraphicFramePr>
          <p:nvPr>
            <p:ph sz="half" idx="2"/>
            <p:extLst>
              <p:ext uri="{D42A27DB-BD31-4B8C-83A1-F6EECF244321}">
                <p14:modId xmlns:p14="http://schemas.microsoft.com/office/powerpoint/2010/main" val="4250600510"/>
              </p:ext>
            </p:extLst>
          </p:nvPr>
        </p:nvGraphicFramePr>
        <p:xfrm>
          <a:off x="3614738" y="1103313"/>
          <a:ext cx="5227637" cy="5370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de-DE" altLang="en-US"/>
              <a:t>Elisabeth Pölzleitner</a:t>
            </a:r>
            <a:endParaRPr lang="en-US" altLang="en-US"/>
          </a:p>
        </p:txBody>
      </p:sp>
      <p:sp>
        <p:nvSpPr>
          <p:cNvPr id="140290" name="Rectangle 2"/>
          <p:cNvSpPr>
            <a:spLocks noGrp="1" noChangeArrowheads="1"/>
          </p:cNvSpPr>
          <p:nvPr>
            <p:ph type="title"/>
          </p:nvPr>
        </p:nvSpPr>
        <p:spPr/>
        <p:txBody>
          <a:bodyPr/>
          <a:lstStyle/>
          <a:p>
            <a:r>
              <a:rPr lang="de-DE" sz="3600" dirty="0" err="1" smtClean="0"/>
              <a:t>Five</a:t>
            </a:r>
            <a:r>
              <a:rPr lang="de-DE" sz="3600" dirty="0" smtClean="0"/>
              <a:t> </a:t>
            </a:r>
            <a:r>
              <a:rPr lang="de-DE" sz="3600" dirty="0" err="1" smtClean="0"/>
              <a:t>Minutes</a:t>
            </a:r>
            <a:r>
              <a:rPr lang="de-DE" sz="3600" dirty="0" smtClean="0"/>
              <a:t> </a:t>
            </a:r>
            <a:r>
              <a:rPr lang="de-DE" sz="3600" dirty="0" err="1" smtClean="0"/>
              <a:t>of</a:t>
            </a:r>
            <a:r>
              <a:rPr lang="de-DE" sz="3600" dirty="0" smtClean="0"/>
              <a:t> </a:t>
            </a:r>
            <a:r>
              <a:rPr lang="de-DE" sz="3600" dirty="0" err="1" smtClean="0"/>
              <a:t>History</a:t>
            </a:r>
            <a:r>
              <a:rPr lang="de-DE" sz="3600" dirty="0" smtClean="0"/>
              <a:t/>
            </a:r>
            <a:br>
              <a:rPr lang="de-DE" sz="3600" dirty="0" smtClean="0"/>
            </a:br>
            <a:endParaRPr lang="en-US" sz="3600" dirty="0"/>
          </a:p>
        </p:txBody>
      </p:sp>
      <p:sp>
        <p:nvSpPr>
          <p:cNvPr id="140291" name="Rectangle 3"/>
          <p:cNvSpPr>
            <a:spLocks noGrp="1" noChangeArrowheads="1"/>
          </p:cNvSpPr>
          <p:nvPr>
            <p:ph type="body" idx="1"/>
          </p:nvPr>
        </p:nvSpPr>
        <p:spPr>
          <a:xfrm>
            <a:off x="468313" y="2420938"/>
            <a:ext cx="8229600" cy="3709987"/>
          </a:xfrm>
        </p:spPr>
        <p:txBody>
          <a:bodyPr/>
          <a:lstStyle/>
          <a:p>
            <a:r>
              <a:rPr lang="de-DE" dirty="0" smtClean="0"/>
              <a:t>Old </a:t>
            </a:r>
            <a:r>
              <a:rPr lang="de-DE" dirty="0" err="1" smtClean="0"/>
              <a:t>assessment</a:t>
            </a:r>
            <a:r>
              <a:rPr lang="de-DE" dirty="0" smtClean="0"/>
              <a:t> </a:t>
            </a:r>
            <a:r>
              <a:rPr lang="de-DE" dirty="0" err="1" smtClean="0"/>
              <a:t>scale</a:t>
            </a:r>
            <a:r>
              <a:rPr lang="de-DE" dirty="0" smtClean="0"/>
              <a:t> (1991):COVLM </a:t>
            </a:r>
          </a:p>
          <a:p>
            <a:r>
              <a:rPr lang="de-DE" dirty="0" smtClean="0"/>
              <a:t>New Matura - </a:t>
            </a:r>
            <a:r>
              <a:rPr lang="de-DE" dirty="0" err="1" smtClean="0"/>
              <a:t>new</a:t>
            </a:r>
            <a:r>
              <a:rPr lang="de-DE" dirty="0" smtClean="0"/>
              <a:t> task </a:t>
            </a:r>
            <a:r>
              <a:rPr lang="de-DE" dirty="0" err="1" smtClean="0"/>
              <a:t>types</a:t>
            </a:r>
            <a:r>
              <a:rPr lang="de-DE" dirty="0" smtClean="0"/>
              <a:t> </a:t>
            </a:r>
            <a:r>
              <a:rPr lang="de-DE" dirty="0" err="1" smtClean="0"/>
              <a:t>and</a:t>
            </a:r>
            <a:r>
              <a:rPr lang="de-DE" dirty="0" smtClean="0"/>
              <a:t> </a:t>
            </a:r>
            <a:r>
              <a:rPr lang="de-DE" dirty="0" err="1" smtClean="0"/>
              <a:t>text</a:t>
            </a:r>
            <a:r>
              <a:rPr lang="de-DE" dirty="0" smtClean="0"/>
              <a:t> </a:t>
            </a:r>
            <a:r>
              <a:rPr lang="de-DE" dirty="0" err="1" smtClean="0"/>
              <a:t>types</a:t>
            </a:r>
            <a:endParaRPr lang="de-DE" dirty="0"/>
          </a:p>
          <a:p>
            <a:r>
              <a:rPr lang="de-DE" dirty="0" smtClean="0"/>
              <a:t>Need </a:t>
            </a:r>
            <a:r>
              <a:rPr lang="de-DE" dirty="0" err="1" smtClean="0"/>
              <a:t>for</a:t>
            </a:r>
            <a:r>
              <a:rPr lang="de-DE" dirty="0" smtClean="0"/>
              <a:t> </a:t>
            </a:r>
            <a:r>
              <a:rPr lang="de-DE" dirty="0" err="1" smtClean="0"/>
              <a:t>higher</a:t>
            </a:r>
            <a:r>
              <a:rPr lang="de-DE" dirty="0" smtClean="0"/>
              <a:t> </a:t>
            </a:r>
            <a:r>
              <a:rPr lang="de-DE" dirty="0" err="1" smtClean="0"/>
              <a:t>reliability</a:t>
            </a:r>
            <a:r>
              <a:rPr lang="de-DE" dirty="0" smtClean="0"/>
              <a:t> </a:t>
            </a:r>
            <a:r>
              <a:rPr lang="de-DE" dirty="0" err="1" smtClean="0"/>
              <a:t>and</a:t>
            </a:r>
            <a:r>
              <a:rPr lang="de-DE" dirty="0" smtClean="0"/>
              <a:t> </a:t>
            </a:r>
            <a:r>
              <a:rPr lang="de-DE" dirty="0" err="1" smtClean="0"/>
              <a:t>validity</a:t>
            </a:r>
            <a:endParaRPr lang="de-DE" dirty="0" smtClean="0"/>
          </a:p>
          <a:p>
            <a:r>
              <a:rPr lang="de-DE" dirty="0" smtClean="0"/>
              <a:t>New </a:t>
            </a:r>
            <a:r>
              <a:rPr lang="de-DE" dirty="0" err="1" smtClean="0"/>
              <a:t>Styrian</a:t>
            </a:r>
            <a:r>
              <a:rPr lang="de-DE" dirty="0" smtClean="0"/>
              <a:t> </a:t>
            </a:r>
            <a:r>
              <a:rPr lang="de-DE" dirty="0" err="1" smtClean="0"/>
              <a:t>assessment</a:t>
            </a:r>
            <a:r>
              <a:rPr lang="de-DE" dirty="0" smtClean="0"/>
              <a:t> </a:t>
            </a:r>
            <a:r>
              <a:rPr lang="de-DE" dirty="0" err="1" smtClean="0"/>
              <a:t>scale</a:t>
            </a:r>
            <a:r>
              <a:rPr lang="de-DE" dirty="0" smtClean="0"/>
              <a:t> </a:t>
            </a:r>
          </a:p>
          <a:p>
            <a:pPr lvl="1"/>
            <a:r>
              <a:rPr lang="de-DE" sz="1400" dirty="0" smtClean="0"/>
              <a:t> </a:t>
            </a:r>
            <a:r>
              <a:rPr lang="de-DE" sz="1600" dirty="0" err="1" smtClean="0"/>
              <a:t>Pölzleitner</a:t>
            </a:r>
            <a:r>
              <a:rPr lang="de-DE" sz="1600" dirty="0" smtClean="0"/>
              <a:t>/Bauer, 2008</a:t>
            </a:r>
          </a:p>
          <a:p>
            <a:r>
              <a:rPr lang="de-DE" sz="2800" dirty="0" smtClean="0"/>
              <a:t>BIFIE </a:t>
            </a:r>
            <a:r>
              <a:rPr lang="de-DE" sz="2800" dirty="0" err="1" smtClean="0"/>
              <a:t>Scale</a:t>
            </a:r>
            <a:r>
              <a:rPr lang="de-DE" sz="2800" dirty="0" smtClean="0"/>
              <a:t> B2 , </a:t>
            </a:r>
            <a:r>
              <a:rPr lang="de-DE" sz="1600" dirty="0" smtClean="0"/>
              <a:t>2011</a:t>
            </a:r>
          </a:p>
          <a:p>
            <a:pPr>
              <a:buFont typeface="Wingdings" pitchFamily="2" charset="2"/>
              <a:buNone/>
            </a:pPr>
            <a:endParaRPr lang="de-DE" dirty="0"/>
          </a:p>
          <a:p>
            <a:pPr>
              <a:buFont typeface="Wingdings" pitchFamily="2" charset="2"/>
              <a:buNone/>
            </a:pPr>
            <a:endParaRPr lang="de-DE" dirty="0"/>
          </a:p>
          <a:p>
            <a:endParaRPr lang="de-DE" dirty="0"/>
          </a:p>
          <a:p>
            <a:pPr>
              <a:buFont typeface="Wingdings" pitchFamily="2" charset="2"/>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r>
              <a:rPr lang="de-DE" altLang="en-US"/>
              <a:t>Elisabeth Pölzleitner</a:t>
            </a:r>
            <a:endParaRPr lang="en-US" altLang="en-US"/>
          </a:p>
        </p:txBody>
      </p:sp>
      <p:sp>
        <p:nvSpPr>
          <p:cNvPr id="185346" name="Rectangle 2"/>
          <p:cNvSpPr>
            <a:spLocks noGrp="1" noChangeArrowheads="1"/>
          </p:cNvSpPr>
          <p:nvPr>
            <p:ph type="title"/>
          </p:nvPr>
        </p:nvSpPr>
        <p:spPr/>
        <p:txBody>
          <a:bodyPr/>
          <a:lstStyle/>
          <a:p>
            <a:r>
              <a:rPr lang="de-DE" dirty="0" smtClean="0"/>
              <a:t>Assessment  </a:t>
            </a:r>
            <a:r>
              <a:rPr lang="de-DE" dirty="0"/>
              <a:t>Matura </a:t>
            </a:r>
            <a:r>
              <a:rPr lang="de-DE" dirty="0" smtClean="0"/>
              <a:t>OLD</a:t>
            </a:r>
            <a:endParaRPr lang="en-US" dirty="0"/>
          </a:p>
        </p:txBody>
      </p:sp>
      <p:graphicFrame>
        <p:nvGraphicFramePr>
          <p:cNvPr id="2" name="Object 4"/>
          <p:cNvGraphicFramePr>
            <a:graphicFrameLocks noGrp="1" noChangeAspect="1"/>
          </p:cNvGraphicFramePr>
          <p:nvPr>
            <p:ph sz="half" idx="1"/>
            <p:extLst>
              <p:ext uri="{D42A27DB-BD31-4B8C-83A1-F6EECF244321}">
                <p14:modId xmlns:p14="http://schemas.microsoft.com/office/powerpoint/2010/main" val="3226617814"/>
              </p:ext>
            </p:extLst>
          </p:nvPr>
        </p:nvGraphicFramePr>
        <p:xfrm>
          <a:off x="899592" y="1268760"/>
          <a:ext cx="7459662" cy="3785939"/>
        </p:xfrm>
        <a:graphic>
          <a:graphicData uri="http://schemas.openxmlformats.org/drawingml/2006/chart">
            <c:chart xmlns:c="http://schemas.openxmlformats.org/drawingml/2006/chart" xmlns:r="http://schemas.openxmlformats.org/officeDocument/2006/relationships" r:id="rId2"/>
          </a:graphicData>
        </a:graphic>
      </p:graphicFrame>
      <p:sp>
        <p:nvSpPr>
          <p:cNvPr id="185349" name="Rectangle 5"/>
          <p:cNvSpPr>
            <a:spLocks noGrp="1" noChangeArrowheads="1"/>
          </p:cNvSpPr>
          <p:nvPr>
            <p:ph type="body" sz="half" idx="2"/>
          </p:nvPr>
        </p:nvSpPr>
        <p:spPr>
          <a:xfrm>
            <a:off x="467544" y="5805264"/>
            <a:ext cx="8229600" cy="541337"/>
          </a:xfrm>
        </p:spPr>
        <p:txBody>
          <a:bodyPr/>
          <a:lstStyle/>
          <a:p>
            <a:r>
              <a:rPr lang="de-DE" sz="1600" dirty="0"/>
              <a:t>„Steirische </a:t>
            </a:r>
            <a:r>
              <a:rPr lang="de-DE" sz="1600" dirty="0" err="1"/>
              <a:t>Assesssment</a:t>
            </a:r>
            <a:r>
              <a:rPr lang="de-DE" sz="1600" dirty="0"/>
              <a:t> </a:t>
            </a:r>
            <a:r>
              <a:rPr lang="de-DE" sz="1600" dirty="0" err="1"/>
              <a:t>Scale</a:t>
            </a:r>
            <a:r>
              <a:rPr lang="de-DE" sz="1600" dirty="0"/>
              <a:t> alt</a:t>
            </a:r>
            <a:r>
              <a:rPr lang="de-DE" sz="1600" dirty="0" smtClean="0"/>
              <a:t>“: </a:t>
            </a:r>
            <a:r>
              <a:rPr lang="de-DE" sz="1600" dirty="0"/>
              <a:t>(1991)</a:t>
            </a:r>
          </a:p>
          <a:p>
            <a:endParaRPr lang="de-DE" sz="1600" dirty="0"/>
          </a:p>
          <a:p>
            <a:endParaRPr lang="de-DE" sz="2600" dirty="0"/>
          </a:p>
          <a:p>
            <a:endParaRPr lang="de-DE" sz="2600" dirty="0"/>
          </a:p>
          <a:p>
            <a:endParaRPr lang="de-DE" sz="2600" dirty="0"/>
          </a:p>
          <a:p>
            <a:endParaRPr lang="en-US" sz="26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de-DE" altLang="en-US"/>
              <a:t>Elisabeth Pölzleitner</a:t>
            </a:r>
            <a:endParaRPr lang="en-US" altLang="en-US"/>
          </a:p>
        </p:txBody>
      </p:sp>
      <p:sp>
        <p:nvSpPr>
          <p:cNvPr id="141314" name="Rectangle 2"/>
          <p:cNvSpPr>
            <a:spLocks noGrp="1" noChangeArrowheads="1"/>
          </p:cNvSpPr>
          <p:nvPr>
            <p:ph type="title"/>
          </p:nvPr>
        </p:nvSpPr>
        <p:spPr/>
        <p:txBody>
          <a:bodyPr/>
          <a:lstStyle/>
          <a:p>
            <a:r>
              <a:rPr lang="de-DE" dirty="0" smtClean="0"/>
              <a:t>New Matura – New Needs</a:t>
            </a:r>
            <a:endParaRPr lang="en-US" dirty="0"/>
          </a:p>
        </p:txBody>
      </p:sp>
      <p:sp>
        <p:nvSpPr>
          <p:cNvPr id="141315" name="Rectangle 3"/>
          <p:cNvSpPr>
            <a:spLocks noGrp="1" noChangeArrowheads="1"/>
          </p:cNvSpPr>
          <p:nvPr>
            <p:ph type="body" idx="1"/>
          </p:nvPr>
        </p:nvSpPr>
        <p:spPr/>
        <p:txBody>
          <a:bodyPr/>
          <a:lstStyle/>
          <a:p>
            <a:pPr>
              <a:lnSpc>
                <a:spcPct val="90000"/>
              </a:lnSpc>
            </a:pPr>
            <a:r>
              <a:rPr lang="de-DE" sz="2600" dirty="0" smtClean="0"/>
              <a:t>First </a:t>
            </a:r>
            <a:r>
              <a:rPr lang="de-DE" sz="2600" dirty="0" err="1" smtClean="0"/>
              <a:t>joint</a:t>
            </a:r>
            <a:r>
              <a:rPr lang="de-DE" sz="2600" dirty="0" smtClean="0"/>
              <a:t> </a:t>
            </a:r>
            <a:r>
              <a:rPr lang="de-DE" sz="2600" dirty="0" err="1" smtClean="0"/>
              <a:t>tasks</a:t>
            </a:r>
            <a:r>
              <a:rPr lang="de-DE" sz="2600" dirty="0" smtClean="0"/>
              <a:t> </a:t>
            </a:r>
            <a:r>
              <a:rPr lang="de-DE" sz="2600" dirty="0" err="1" smtClean="0"/>
              <a:t>for</a:t>
            </a:r>
            <a:r>
              <a:rPr lang="de-DE" sz="2600" dirty="0" smtClean="0"/>
              <a:t> </a:t>
            </a:r>
            <a:r>
              <a:rPr lang="de-DE" sz="2600" dirty="0" err="1" smtClean="0"/>
              <a:t>written</a:t>
            </a:r>
            <a:r>
              <a:rPr lang="de-DE" sz="2600" dirty="0" smtClean="0"/>
              <a:t> </a:t>
            </a:r>
            <a:r>
              <a:rPr lang="de-DE" sz="2600" dirty="0" err="1" smtClean="0"/>
              <a:t>exam</a:t>
            </a:r>
            <a:r>
              <a:rPr lang="de-DE" sz="2600" dirty="0" smtClean="0"/>
              <a:t> in </a:t>
            </a:r>
            <a:r>
              <a:rPr lang="de-DE" sz="2600" dirty="0" err="1" smtClean="0"/>
              <a:t>Styria</a:t>
            </a:r>
            <a:r>
              <a:rPr lang="de-DE" sz="2600" dirty="0" smtClean="0"/>
              <a:t> (2007/08</a:t>
            </a:r>
            <a:r>
              <a:rPr lang="de-DE" sz="2600" dirty="0"/>
              <a:t>)</a:t>
            </a:r>
          </a:p>
          <a:p>
            <a:pPr>
              <a:lnSpc>
                <a:spcPct val="90000"/>
              </a:lnSpc>
            </a:pPr>
            <a:r>
              <a:rPr lang="de-DE" sz="2600" dirty="0" smtClean="0"/>
              <a:t>ARGE </a:t>
            </a:r>
            <a:r>
              <a:rPr lang="de-DE" sz="2600" dirty="0" err="1" smtClean="0"/>
              <a:t>group</a:t>
            </a:r>
            <a:r>
              <a:rPr lang="de-DE" sz="2600" dirty="0" smtClean="0"/>
              <a:t> </a:t>
            </a:r>
            <a:r>
              <a:rPr lang="de-DE" sz="2600" dirty="0" err="1" smtClean="0"/>
              <a:t>suggested</a:t>
            </a:r>
            <a:r>
              <a:rPr lang="de-DE" sz="2600" dirty="0" smtClean="0"/>
              <a:t> </a:t>
            </a:r>
            <a:r>
              <a:rPr lang="de-DE" sz="2600" dirty="0" err="1" smtClean="0"/>
              <a:t>criteria</a:t>
            </a:r>
            <a:r>
              <a:rPr lang="de-DE" sz="2600" dirty="0" smtClean="0"/>
              <a:t> </a:t>
            </a:r>
            <a:r>
              <a:rPr lang="de-DE" sz="2600" dirty="0" err="1" smtClean="0"/>
              <a:t>for</a:t>
            </a:r>
            <a:r>
              <a:rPr lang="de-DE" sz="2600" dirty="0" smtClean="0"/>
              <a:t> a </a:t>
            </a:r>
            <a:r>
              <a:rPr lang="de-DE" sz="2600" dirty="0" err="1" smtClean="0"/>
              <a:t>new</a:t>
            </a:r>
            <a:r>
              <a:rPr lang="de-DE" sz="2600" dirty="0" smtClean="0"/>
              <a:t> </a:t>
            </a:r>
            <a:r>
              <a:rPr lang="de-DE" sz="2600" dirty="0" err="1" smtClean="0"/>
              <a:t>assessment</a:t>
            </a:r>
            <a:r>
              <a:rPr lang="de-DE" sz="2600" dirty="0" smtClean="0"/>
              <a:t> </a:t>
            </a:r>
            <a:r>
              <a:rPr lang="de-DE" sz="2600" dirty="0" err="1" smtClean="0"/>
              <a:t>scale</a:t>
            </a:r>
            <a:endParaRPr lang="de-DE" sz="2600" dirty="0"/>
          </a:p>
          <a:p>
            <a:pPr lvl="1">
              <a:lnSpc>
                <a:spcPct val="90000"/>
              </a:lnSpc>
            </a:pPr>
            <a:r>
              <a:rPr lang="de-DE" sz="2200" dirty="0" err="1" smtClean="0"/>
              <a:t>Better</a:t>
            </a:r>
            <a:r>
              <a:rPr lang="de-DE" sz="2200" dirty="0" smtClean="0"/>
              <a:t> </a:t>
            </a:r>
            <a:r>
              <a:rPr lang="de-DE" sz="2200" dirty="0" err="1" smtClean="0"/>
              <a:t>suited</a:t>
            </a:r>
            <a:r>
              <a:rPr lang="de-DE" sz="2200" dirty="0" smtClean="0"/>
              <a:t> </a:t>
            </a:r>
            <a:r>
              <a:rPr lang="de-DE" sz="2200" dirty="0" err="1" smtClean="0"/>
              <a:t>for</a:t>
            </a:r>
            <a:r>
              <a:rPr lang="de-DE" sz="2200" dirty="0" smtClean="0"/>
              <a:t> </a:t>
            </a:r>
            <a:r>
              <a:rPr lang="de-DE" sz="2200" dirty="0" err="1" smtClean="0"/>
              <a:t>new</a:t>
            </a:r>
            <a:r>
              <a:rPr lang="de-DE" sz="2200" dirty="0" smtClean="0"/>
              <a:t> </a:t>
            </a:r>
            <a:r>
              <a:rPr lang="de-DE" sz="2200" dirty="0" err="1" smtClean="0"/>
              <a:t>text</a:t>
            </a:r>
            <a:r>
              <a:rPr lang="de-DE" sz="2200" dirty="0" smtClean="0"/>
              <a:t> </a:t>
            </a:r>
            <a:r>
              <a:rPr lang="de-DE" sz="2200" dirty="0" err="1" smtClean="0"/>
              <a:t>types</a:t>
            </a:r>
            <a:endParaRPr lang="de-DE" sz="2200" dirty="0"/>
          </a:p>
          <a:p>
            <a:pPr lvl="1">
              <a:lnSpc>
                <a:spcPct val="90000"/>
              </a:lnSpc>
            </a:pPr>
            <a:r>
              <a:rPr lang="de-DE" sz="2200" dirty="0"/>
              <a:t>B2 </a:t>
            </a:r>
            <a:r>
              <a:rPr lang="de-DE" sz="2200" dirty="0" err="1" smtClean="0"/>
              <a:t>level</a:t>
            </a:r>
            <a:r>
              <a:rPr lang="de-DE" sz="2200" dirty="0"/>
              <a:t>, </a:t>
            </a:r>
            <a:r>
              <a:rPr lang="de-DE" sz="2200" dirty="0" err="1" smtClean="0"/>
              <a:t>according</a:t>
            </a:r>
            <a:r>
              <a:rPr lang="de-DE" sz="2200" dirty="0" smtClean="0"/>
              <a:t> </a:t>
            </a:r>
            <a:r>
              <a:rPr lang="de-DE" sz="2200" dirty="0" err="1" smtClean="0"/>
              <a:t>to</a:t>
            </a:r>
            <a:r>
              <a:rPr lang="de-DE" sz="2200" dirty="0" smtClean="0"/>
              <a:t> CEFR</a:t>
            </a:r>
            <a:endParaRPr lang="de-DE" sz="2200" dirty="0"/>
          </a:p>
          <a:p>
            <a:pPr lvl="1">
              <a:lnSpc>
                <a:spcPct val="90000"/>
              </a:lnSpc>
            </a:pPr>
            <a:r>
              <a:rPr lang="de-DE" sz="2200" dirty="0"/>
              <a:t>5 </a:t>
            </a:r>
            <a:r>
              <a:rPr lang="de-DE" sz="2200" dirty="0" smtClean="0"/>
              <a:t>grades/</a:t>
            </a:r>
            <a:r>
              <a:rPr lang="de-DE" sz="2200" dirty="0" err="1" smtClean="0"/>
              <a:t>marks</a:t>
            </a:r>
            <a:r>
              <a:rPr lang="de-DE" sz="2200" dirty="0" smtClean="0"/>
              <a:t>, </a:t>
            </a:r>
            <a:r>
              <a:rPr lang="de-DE" sz="2200" dirty="0" err="1" smtClean="0"/>
              <a:t>should</a:t>
            </a:r>
            <a:r>
              <a:rPr lang="de-DE" sz="2200" dirty="0" smtClean="0"/>
              <a:t> also </a:t>
            </a:r>
            <a:r>
              <a:rPr lang="de-DE" sz="2200" dirty="0" err="1" smtClean="0"/>
              <a:t>be</a:t>
            </a:r>
            <a:r>
              <a:rPr lang="de-DE" sz="2200" dirty="0" smtClean="0"/>
              <a:t> </a:t>
            </a:r>
            <a:r>
              <a:rPr lang="de-DE" sz="2200" dirty="0" err="1" smtClean="0"/>
              <a:t>used</a:t>
            </a:r>
            <a:r>
              <a:rPr lang="de-DE" sz="2200" dirty="0" smtClean="0"/>
              <a:t> </a:t>
            </a:r>
            <a:r>
              <a:rPr lang="de-DE" sz="2200" dirty="0" err="1" smtClean="0"/>
              <a:t>throughout</a:t>
            </a:r>
            <a:r>
              <a:rPr lang="de-DE" sz="2200" dirty="0" smtClean="0"/>
              <a:t> </a:t>
            </a:r>
            <a:r>
              <a:rPr lang="de-DE" sz="2200" dirty="0" err="1" smtClean="0"/>
              <a:t>upper</a:t>
            </a:r>
            <a:r>
              <a:rPr lang="de-DE" sz="2200" dirty="0" smtClean="0"/>
              <a:t>-school</a:t>
            </a:r>
            <a:endParaRPr lang="de-DE" sz="2200" dirty="0"/>
          </a:p>
          <a:p>
            <a:pPr lvl="1">
              <a:lnSpc>
                <a:spcPct val="90000"/>
              </a:lnSpc>
            </a:pPr>
            <a:r>
              <a:rPr lang="de-DE" sz="2200" dirty="0" err="1" smtClean="0"/>
              <a:t>Should</a:t>
            </a:r>
            <a:r>
              <a:rPr lang="de-DE" sz="2200" dirty="0" smtClean="0"/>
              <a:t> </a:t>
            </a:r>
            <a:r>
              <a:rPr lang="de-DE" sz="2200" dirty="0" err="1" smtClean="0"/>
              <a:t>be</a:t>
            </a:r>
            <a:r>
              <a:rPr lang="de-DE" sz="2200" dirty="0" smtClean="0"/>
              <a:t> </a:t>
            </a:r>
            <a:r>
              <a:rPr lang="de-DE" sz="2200" dirty="0" err="1" smtClean="0"/>
              <a:t>user</a:t>
            </a:r>
            <a:r>
              <a:rPr lang="de-DE" sz="2200" dirty="0" smtClean="0"/>
              <a:t> </a:t>
            </a:r>
            <a:r>
              <a:rPr lang="de-DE" sz="2200" dirty="0" err="1" smtClean="0"/>
              <a:t>friendly</a:t>
            </a:r>
            <a:r>
              <a:rPr lang="de-DE" sz="2200" dirty="0" smtClean="0"/>
              <a:t> </a:t>
            </a:r>
            <a:r>
              <a:rPr lang="de-DE" sz="2200" dirty="0" err="1" smtClean="0"/>
              <a:t>for</a:t>
            </a:r>
            <a:r>
              <a:rPr lang="de-DE" sz="2200" dirty="0" smtClean="0"/>
              <a:t> </a:t>
            </a:r>
            <a:r>
              <a:rPr lang="de-DE" sz="2200" dirty="0" err="1" smtClean="0"/>
              <a:t>the</a:t>
            </a:r>
            <a:r>
              <a:rPr lang="de-DE" sz="2200" dirty="0" smtClean="0"/>
              <a:t> </a:t>
            </a:r>
            <a:r>
              <a:rPr lang="de-DE" sz="2200" dirty="0" err="1" smtClean="0"/>
              <a:t>teachers</a:t>
            </a:r>
            <a:endParaRPr lang="de-DE" sz="2200" dirty="0"/>
          </a:p>
          <a:p>
            <a:pPr lvl="1">
              <a:lnSpc>
                <a:spcPct val="90000"/>
              </a:lnSpc>
            </a:pPr>
            <a:r>
              <a:rPr lang="de-DE" sz="2200" dirty="0"/>
              <a:t>t</a:t>
            </a:r>
            <a:r>
              <a:rPr lang="de-DE" sz="2200" dirty="0" smtClean="0"/>
              <a:t>ransparent </a:t>
            </a:r>
            <a:r>
              <a:rPr lang="de-DE" sz="2200" dirty="0" err="1" smtClean="0"/>
              <a:t>for</a:t>
            </a:r>
            <a:r>
              <a:rPr lang="de-DE" sz="2200" dirty="0" smtClean="0"/>
              <a:t> </a:t>
            </a:r>
            <a:r>
              <a:rPr lang="de-DE" sz="2200" dirty="0" err="1" smtClean="0"/>
              <a:t>students</a:t>
            </a:r>
            <a:r>
              <a:rPr lang="de-DE" sz="2200" dirty="0" smtClean="0"/>
              <a:t>, </a:t>
            </a:r>
            <a:r>
              <a:rPr lang="de-DE" sz="2200" dirty="0" err="1" smtClean="0"/>
              <a:t>should</a:t>
            </a:r>
            <a:r>
              <a:rPr lang="de-DE" sz="2200" dirty="0" smtClean="0"/>
              <a:t> </a:t>
            </a:r>
            <a:r>
              <a:rPr lang="de-DE" sz="2200" dirty="0" err="1" smtClean="0"/>
              <a:t>give</a:t>
            </a:r>
            <a:r>
              <a:rPr lang="de-DE" sz="2200" dirty="0" smtClean="0"/>
              <a:t> </a:t>
            </a:r>
            <a:r>
              <a:rPr lang="de-DE" sz="2200" dirty="0" err="1" smtClean="0"/>
              <a:t>clear</a:t>
            </a:r>
            <a:r>
              <a:rPr lang="de-DE" sz="2200" dirty="0" smtClean="0"/>
              <a:t> feedback </a:t>
            </a:r>
            <a:r>
              <a:rPr lang="de-DE" sz="2200" dirty="0" err="1" smtClean="0"/>
              <a:t>of</a:t>
            </a:r>
            <a:r>
              <a:rPr lang="de-DE" sz="2200" dirty="0" smtClean="0"/>
              <a:t> </a:t>
            </a:r>
            <a:r>
              <a:rPr lang="de-DE" sz="2200" dirty="0" err="1" smtClean="0"/>
              <a:t>strenths</a:t>
            </a:r>
            <a:r>
              <a:rPr lang="de-DE" sz="2200" dirty="0" smtClean="0"/>
              <a:t> </a:t>
            </a:r>
            <a:r>
              <a:rPr lang="de-DE" sz="2200" dirty="0" err="1" smtClean="0"/>
              <a:t>and</a:t>
            </a:r>
            <a:r>
              <a:rPr lang="de-DE" sz="2200" dirty="0" smtClean="0"/>
              <a:t> </a:t>
            </a:r>
            <a:r>
              <a:rPr lang="de-DE" sz="2200" dirty="0" err="1" smtClean="0"/>
              <a:t>weaknesses</a:t>
            </a:r>
            <a:endParaRPr lang="de-DE" sz="2200" dirty="0"/>
          </a:p>
          <a:p>
            <a:pPr lvl="1">
              <a:lnSpc>
                <a:spcPct val="90000"/>
              </a:lnSpc>
              <a:buFont typeface="Wingdings" pitchFamily="2" charset="2"/>
              <a:buNone/>
            </a:pPr>
            <a:endParaRPr lang="de-DE" sz="2200" dirty="0"/>
          </a:p>
          <a:p>
            <a:pPr lvl="1">
              <a:lnSpc>
                <a:spcPct val="90000"/>
              </a:lnSpc>
              <a:buFont typeface="Wingdings" pitchFamily="2" charset="2"/>
              <a:buNone/>
            </a:pPr>
            <a:endParaRPr lang="de-DE" sz="2200" dirty="0"/>
          </a:p>
          <a:p>
            <a:pPr lvl="1">
              <a:lnSpc>
                <a:spcPct val="90000"/>
              </a:lnSpc>
            </a:pPr>
            <a:endParaRPr lang="de-DE" sz="2200" dirty="0"/>
          </a:p>
          <a:p>
            <a:pPr lvl="1">
              <a:lnSpc>
                <a:spcPct val="90000"/>
              </a:lnSpc>
            </a:pPr>
            <a:endParaRPr lang="de-DE" sz="2200" dirty="0"/>
          </a:p>
          <a:p>
            <a:pPr lvl="1">
              <a:lnSpc>
                <a:spcPct val="90000"/>
              </a:lnSpc>
            </a:pPr>
            <a:endParaRPr lang="de-DE" sz="2200" dirty="0"/>
          </a:p>
          <a:p>
            <a:pPr lvl="1">
              <a:lnSpc>
                <a:spcPct val="90000"/>
              </a:lnSpc>
            </a:pPr>
            <a:endParaRPr lang="en-US" sz="2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de-DE" altLang="en-US"/>
              <a:t>Elisabeth Pölzleitner</a:t>
            </a:r>
            <a:endParaRPr lang="en-US" altLang="en-US"/>
          </a:p>
        </p:txBody>
      </p:sp>
      <p:sp>
        <p:nvSpPr>
          <p:cNvPr id="187394" name="Rectangle 2"/>
          <p:cNvSpPr>
            <a:spLocks noGrp="1" noChangeArrowheads="1"/>
          </p:cNvSpPr>
          <p:nvPr>
            <p:ph type="title"/>
          </p:nvPr>
        </p:nvSpPr>
        <p:spPr/>
        <p:txBody>
          <a:bodyPr/>
          <a:lstStyle/>
          <a:p>
            <a:r>
              <a:rPr lang="de-DE" dirty="0" err="1" smtClean="0"/>
              <a:t>Our</a:t>
            </a:r>
            <a:r>
              <a:rPr lang="de-DE" dirty="0" smtClean="0"/>
              <a:t> Models</a:t>
            </a:r>
            <a:endParaRPr lang="en-US" dirty="0"/>
          </a:p>
        </p:txBody>
      </p:sp>
      <p:sp>
        <p:nvSpPr>
          <p:cNvPr id="187395" name="Rectangle 3"/>
          <p:cNvSpPr>
            <a:spLocks noGrp="1" noChangeArrowheads="1"/>
          </p:cNvSpPr>
          <p:nvPr>
            <p:ph type="body" idx="1"/>
          </p:nvPr>
        </p:nvSpPr>
        <p:spPr/>
        <p:txBody>
          <a:bodyPr/>
          <a:lstStyle/>
          <a:p>
            <a:r>
              <a:rPr lang="de-DE" sz="2400" dirty="0" smtClean="0"/>
              <a:t>Old </a:t>
            </a:r>
            <a:r>
              <a:rPr lang="de-DE" sz="2400" dirty="0" err="1" smtClean="0"/>
              <a:t>Styrian</a:t>
            </a:r>
            <a:r>
              <a:rPr lang="de-DE" sz="2400" dirty="0" smtClean="0"/>
              <a:t> </a:t>
            </a:r>
            <a:r>
              <a:rPr lang="de-DE" sz="2400" dirty="0" err="1"/>
              <a:t>assessment</a:t>
            </a:r>
            <a:r>
              <a:rPr lang="de-DE" sz="2400" dirty="0"/>
              <a:t> </a:t>
            </a:r>
            <a:r>
              <a:rPr lang="de-DE" sz="2400" dirty="0" err="1"/>
              <a:t>scale</a:t>
            </a:r>
            <a:r>
              <a:rPr lang="de-DE" sz="2400" dirty="0"/>
              <a:t> </a:t>
            </a:r>
            <a:r>
              <a:rPr lang="de-DE" sz="2400" dirty="0" err="1"/>
              <a:t>for</a:t>
            </a:r>
            <a:r>
              <a:rPr lang="de-DE" sz="2400" dirty="0"/>
              <a:t> </a:t>
            </a:r>
            <a:r>
              <a:rPr lang="de-DE" sz="2400" dirty="0" err="1"/>
              <a:t>written</a:t>
            </a:r>
            <a:r>
              <a:rPr lang="de-DE" sz="2400" dirty="0"/>
              <a:t> </a:t>
            </a:r>
            <a:r>
              <a:rPr lang="de-DE" sz="2400" dirty="0" err="1"/>
              <a:t>work</a:t>
            </a:r>
            <a:r>
              <a:rPr lang="de-DE" sz="2400" dirty="0"/>
              <a:t>, </a:t>
            </a:r>
            <a:r>
              <a:rPr lang="de-DE" sz="1400" dirty="0" smtClean="0"/>
              <a:t>(</a:t>
            </a:r>
            <a:r>
              <a:rPr lang="de-DE" sz="1400" dirty="0"/>
              <a:t>1991)</a:t>
            </a:r>
          </a:p>
          <a:p>
            <a:r>
              <a:rPr lang="de-DE" sz="2400" dirty="0"/>
              <a:t>ESL </a:t>
            </a:r>
            <a:r>
              <a:rPr lang="de-DE" sz="2400" dirty="0" err="1"/>
              <a:t>Composition</a:t>
            </a:r>
            <a:r>
              <a:rPr lang="de-DE" sz="2400" dirty="0"/>
              <a:t> Profile, </a:t>
            </a:r>
            <a:r>
              <a:rPr lang="de-DE" sz="1400" dirty="0"/>
              <a:t>Jacobs et al. (1981)</a:t>
            </a:r>
          </a:p>
          <a:p>
            <a:r>
              <a:rPr lang="de-DE" sz="2400" dirty="0" err="1" smtClean="0"/>
              <a:t>Hungarian</a:t>
            </a:r>
            <a:r>
              <a:rPr lang="de-DE" sz="2400" dirty="0" smtClean="0"/>
              <a:t> </a:t>
            </a:r>
            <a:r>
              <a:rPr lang="de-DE" sz="2400" dirty="0"/>
              <a:t>Assessment </a:t>
            </a:r>
            <a:r>
              <a:rPr lang="de-DE" sz="2400" dirty="0" err="1"/>
              <a:t>Scale</a:t>
            </a:r>
            <a:r>
              <a:rPr lang="de-DE" sz="2400" dirty="0"/>
              <a:t>, </a:t>
            </a:r>
            <a:r>
              <a:rPr lang="de-DE" sz="1400" dirty="0" err="1"/>
              <a:t>Tankó</a:t>
            </a:r>
            <a:r>
              <a:rPr lang="de-DE" sz="1400" dirty="0"/>
              <a:t> (2005)</a:t>
            </a:r>
          </a:p>
          <a:p>
            <a:r>
              <a:rPr lang="de-DE" sz="2400" dirty="0"/>
              <a:t>FCE General </a:t>
            </a:r>
            <a:r>
              <a:rPr lang="de-DE" sz="2400" dirty="0" err="1"/>
              <a:t>Marking</a:t>
            </a:r>
            <a:r>
              <a:rPr lang="de-DE" sz="2400" dirty="0"/>
              <a:t> </a:t>
            </a:r>
            <a:r>
              <a:rPr lang="de-DE" sz="2400" dirty="0" err="1"/>
              <a:t>Scheme</a:t>
            </a:r>
            <a:r>
              <a:rPr lang="de-DE" sz="2400" dirty="0"/>
              <a:t>, </a:t>
            </a:r>
            <a:r>
              <a:rPr lang="de-DE" sz="1400" dirty="0"/>
              <a:t>British </a:t>
            </a:r>
            <a:r>
              <a:rPr lang="de-DE" sz="1400" dirty="0" err="1"/>
              <a:t>Council.Org</a:t>
            </a:r>
            <a:endParaRPr lang="de-DE" sz="1400" dirty="0"/>
          </a:p>
          <a:p>
            <a:r>
              <a:rPr lang="de-DE" sz="2400" dirty="0" smtClean="0"/>
              <a:t>CEFR </a:t>
            </a:r>
            <a:r>
              <a:rPr lang="de-DE" sz="2400" dirty="0" err="1" smtClean="0"/>
              <a:t>descriptors</a:t>
            </a:r>
            <a:r>
              <a:rPr lang="de-DE" sz="2400" dirty="0" smtClean="0"/>
              <a:t>, </a:t>
            </a:r>
            <a:r>
              <a:rPr lang="de-DE" sz="2400" dirty="0"/>
              <a:t>B2</a:t>
            </a:r>
          </a:p>
          <a:p>
            <a:r>
              <a:rPr lang="de-DE" sz="2400" dirty="0"/>
              <a:t>NÖ Assessment </a:t>
            </a:r>
            <a:r>
              <a:rPr lang="de-DE" sz="2400" dirty="0" err="1"/>
              <a:t>Scale</a:t>
            </a:r>
            <a:r>
              <a:rPr lang="de-DE" sz="2400" dirty="0"/>
              <a:t> </a:t>
            </a:r>
            <a:r>
              <a:rPr lang="de-DE" sz="2400" dirty="0" err="1"/>
              <a:t>for</a:t>
            </a:r>
            <a:r>
              <a:rPr lang="de-DE" sz="2400" dirty="0"/>
              <a:t> Writing, </a:t>
            </a:r>
            <a:r>
              <a:rPr lang="de-DE" sz="1400" dirty="0"/>
              <a:t>Friedl &amp; Auer (2008)</a:t>
            </a:r>
          </a:p>
          <a:p>
            <a:endParaRPr lang="de-DE" sz="1400" dirty="0"/>
          </a:p>
          <a:p>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Content: in 1991</a:t>
            </a:r>
            <a:endParaRPr lang="en-US" dirty="0"/>
          </a:p>
        </p:txBody>
      </p:sp>
      <p:sp>
        <p:nvSpPr>
          <p:cNvPr id="3" name="Footer Placeholder 2"/>
          <p:cNvSpPr>
            <a:spLocks noGrp="1"/>
          </p:cNvSpPr>
          <p:nvPr>
            <p:ph type="ftr" sz="quarter" idx="11"/>
          </p:nvPr>
        </p:nvSpPr>
        <p:spPr/>
        <p:txBody>
          <a:bodyPr/>
          <a:lstStyle/>
          <a:p>
            <a:r>
              <a:rPr lang="de-DE" altLang="en-US" smtClean="0"/>
              <a:t>Elisabeth Pölzleitner</a:t>
            </a:r>
            <a:endParaRPr lang="en-US" alt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3425" y="2495550"/>
            <a:ext cx="7677150" cy="1866900"/>
          </a:xfrm>
          <a:prstGeom prst="rect">
            <a:avLst/>
          </a:prstGeom>
        </p:spPr>
      </p:pic>
    </p:spTree>
    <p:extLst>
      <p:ext uri="{BB962C8B-B14F-4D97-AF65-F5344CB8AC3E}">
        <p14:creationId xmlns:p14="http://schemas.microsoft.com/office/powerpoint/2010/main" val="3406495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Footer Placeholder 2"/>
          <p:cNvSpPr>
            <a:spLocks noGrp="1"/>
          </p:cNvSpPr>
          <p:nvPr>
            <p:ph type="ftr" sz="quarter" idx="11"/>
          </p:nvPr>
        </p:nvSpPr>
        <p:spPr/>
        <p:txBody>
          <a:bodyPr/>
          <a:lstStyle/>
          <a:p>
            <a:r>
              <a:rPr lang="de-DE" altLang="en-US" dirty="0"/>
              <a:t>Elisabeth </a:t>
            </a:r>
            <a:r>
              <a:rPr lang="de-DE" altLang="en-US" dirty="0" err="1"/>
              <a:t>Pölzleitner</a:t>
            </a:r>
            <a:endParaRPr lang="en-US" altLang="en-US" dirty="0"/>
          </a:p>
        </p:txBody>
      </p:sp>
      <p:graphicFrame>
        <p:nvGraphicFramePr>
          <p:cNvPr id="191606" name="Group 118"/>
          <p:cNvGraphicFramePr>
            <a:graphicFrameLocks noGrp="1"/>
          </p:cNvGraphicFramePr>
          <p:nvPr>
            <p:extLst>
              <p:ext uri="{D42A27DB-BD31-4B8C-83A1-F6EECF244321}">
                <p14:modId xmlns:p14="http://schemas.microsoft.com/office/powerpoint/2010/main" val="1758629252"/>
              </p:ext>
            </p:extLst>
          </p:nvPr>
        </p:nvGraphicFramePr>
        <p:xfrm>
          <a:off x="755576" y="1647289"/>
          <a:ext cx="7848872" cy="4446007"/>
        </p:xfrm>
        <a:graphic>
          <a:graphicData uri="http://schemas.openxmlformats.org/drawingml/2006/table">
            <a:tbl>
              <a:tblPr/>
              <a:tblGrid>
                <a:gridCol w="1944216"/>
                <a:gridCol w="5400600"/>
                <a:gridCol w="504056"/>
              </a:tblGrid>
              <a:tr h="575047">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Task achievement</a:t>
                      </a:r>
                      <a:endParaRPr kumimoji="0" lang="en-US"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719862">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Excellent to very good </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All content points fully dealt with; wide range of ideas relevant to task</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Meets text type requirements including specified length</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Register and format consistently appropriate </a:t>
                      </a:r>
                      <a:endParaRPr kumimoji="0" lang="en-US" sz="3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30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28</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27</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19862">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Good</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All content points dealt with; ideas relevant to task</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Some inconsistencies in text type requirements</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Register and format on the whole appropriate</a:t>
                      </a:r>
                      <a:endParaRPr kumimoji="0" lang="en-US" sz="3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26</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2982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Average</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Most  content points dealt with; sufficient valid ideas</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Several inconsistencies in text type requirements</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Reasonable, if not always successful, attempt made at appropriate </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register and format</a:t>
                      </a:r>
                      <a:endParaRPr kumimoji="0" lang="en-US" sz="3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23</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22</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21</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19862">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Fair to Poor</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Some content points dealt with; few valid ideas and/or repetitive</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Most content points mentioned; barely meets text type requirements</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Attempts at appropriate R/F are unsuccessful or inconsistent</a:t>
                      </a:r>
                      <a:endParaRPr kumimoji="0" lang="en-US" sz="3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FF6600"/>
                          </a:solidFill>
                          <a:effectLst/>
                          <a:latin typeface="Times New Roman" pitchFamily="18" charset="0"/>
                          <a:cs typeface="Times New Roman" pitchFamily="18" charset="0"/>
                        </a:rPr>
                        <a:t>18</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5994">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Poor to very poor</a:t>
                      </a: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Hardly any relevant content points dealt with</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Hardly any or no  valid ideas</a:t>
                      </a:r>
                    </a:p>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Does not meet text type requirements</a:t>
                      </a:r>
                      <a:endParaRPr kumimoji="0" lang="en-US" sz="3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Times New Roman" pitchFamily="18" charset="0"/>
                          <a:cs typeface="Times New Roman" pitchFamily="18" charset="0"/>
                        </a:rPr>
                        <a:t>17</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Times New Roman" pitchFamily="18" charset="0"/>
                          <a:cs typeface="Times New Roman" pitchFamily="18" charset="0"/>
                        </a:rPr>
                        <a:t>15</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Times New Roman" pitchFamily="18" charset="0"/>
                          <a:cs typeface="Times New Roman" pitchFamily="18" charset="0"/>
                        </a:rPr>
                        <a:t>13</a:t>
                      </a:r>
                      <a:endParaRPr kumimoji="0" lang="en-US" sz="10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Times New Roman" pitchFamily="18" charset="0"/>
                          <a:cs typeface="Times New Roman" pitchFamily="18" charset="0"/>
                        </a:rPr>
                        <a:t>11-6</a:t>
                      </a:r>
                      <a:endParaRPr kumimoji="0" lang="en-US"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91607" name="Rectangle 119"/>
          <p:cNvSpPr>
            <a:spLocks noGrp="1" noChangeArrowheads="1"/>
          </p:cNvSpPr>
          <p:nvPr>
            <p:ph type="title" idx="4294967295"/>
          </p:nvPr>
        </p:nvSpPr>
        <p:spPr>
          <a:xfrm>
            <a:off x="539750" y="1052513"/>
            <a:ext cx="8207375" cy="647700"/>
          </a:xfrm>
        </p:spPr>
        <p:txBody>
          <a:bodyPr/>
          <a:lstStyle/>
          <a:p>
            <a:r>
              <a:rPr lang="de-DE" sz="3600" dirty="0" smtClean="0"/>
              <a:t>The New </a:t>
            </a:r>
            <a:r>
              <a:rPr lang="de-DE" sz="3600" dirty="0"/>
              <a:t>Assessment </a:t>
            </a:r>
            <a:r>
              <a:rPr lang="de-DE" sz="3600" dirty="0" err="1"/>
              <a:t>Scale</a:t>
            </a:r>
            <a:r>
              <a:rPr lang="de-DE" sz="3600" dirty="0"/>
              <a:t>:</a:t>
            </a:r>
            <a:br>
              <a:rPr lang="de-DE" sz="3600" dirty="0"/>
            </a:br>
            <a:endParaRPr lang="en-US" sz="2000" dirty="0">
              <a:solidFill>
                <a:schemeClr val="bg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Footer Placeholder 2"/>
          <p:cNvSpPr>
            <a:spLocks noGrp="1"/>
          </p:cNvSpPr>
          <p:nvPr>
            <p:ph type="ftr" sz="quarter" idx="11"/>
          </p:nvPr>
        </p:nvSpPr>
        <p:spPr/>
        <p:txBody>
          <a:bodyPr/>
          <a:lstStyle/>
          <a:p>
            <a:r>
              <a:rPr lang="de-DE" altLang="en-US"/>
              <a:t>Elisabeth Pölzleitner</a:t>
            </a:r>
            <a:endParaRPr lang="en-US" altLang="en-US"/>
          </a:p>
        </p:txBody>
      </p:sp>
      <p:graphicFrame>
        <p:nvGraphicFramePr>
          <p:cNvPr id="188574" name="Group 158"/>
          <p:cNvGraphicFramePr>
            <a:graphicFrameLocks noGrp="1"/>
          </p:cNvGraphicFramePr>
          <p:nvPr>
            <p:ph idx="4294967295"/>
            <p:extLst>
              <p:ext uri="{D42A27DB-BD31-4B8C-83A1-F6EECF244321}">
                <p14:modId xmlns:p14="http://schemas.microsoft.com/office/powerpoint/2010/main" val="4064581375"/>
              </p:ext>
            </p:extLst>
          </p:nvPr>
        </p:nvGraphicFramePr>
        <p:xfrm>
          <a:off x="468313" y="1700213"/>
          <a:ext cx="8229600" cy="4070351"/>
        </p:xfrm>
        <a:graphic>
          <a:graphicData uri="http://schemas.openxmlformats.org/drawingml/2006/table">
            <a:tbl>
              <a:tblPr/>
              <a:tblGrid>
                <a:gridCol w="1993900"/>
                <a:gridCol w="5327650"/>
                <a:gridCol w="479425"/>
                <a:gridCol w="428625"/>
              </a:tblGrid>
              <a:tr h="757238">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Organization and</a:t>
                      </a:r>
                      <a:endParaRPr kumimoji="0" lang="en-US"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Cohesion</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6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6731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Excellent to very good</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Valid ideas organized effectively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Variety of appropriate linking devices</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19</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18</a:t>
                      </a:r>
                      <a:endParaRPr kumimoji="0" lang="en-US" sz="12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10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Good</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Valid ideas organized clearly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Suitable linking devices </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17</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16</a:t>
                      </a:r>
                      <a:endParaRPr kumimoji="0" lang="en-US" sz="12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826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Average</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Mainly valid ideas organized adequately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Some simple linking devices</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12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14</a:t>
                      </a:r>
                      <a:endParaRPr kumimoji="0" lang="en-US" sz="12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064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Fair to poor</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Choppy; ideas organized inadequately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Communication or purpose of writing sometimes obscured; repetitive</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Rare or incorrect use of linking devices</a:t>
                      </a:r>
                      <a:endParaRPr kumimoji="0" lang="en-US" sz="14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13</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6600"/>
                          </a:solidFill>
                          <a:effectLst/>
                          <a:latin typeface="Times New Roman" pitchFamily="18" charset="0"/>
                          <a:cs typeface="Times New Roman" pitchFamily="18" charset="0"/>
                        </a:rPr>
                        <a:t>12</a:t>
                      </a:r>
                      <a:endParaRPr kumimoji="0" lang="en-US" sz="1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99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Poor to very poor</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Confusing; ideas disconnected; lacks logical sequencing</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No appropriate linking devices</a:t>
                      </a:r>
                      <a:endParaRPr kumimoji="0" lang="en-US" sz="1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11</a:t>
                      </a:r>
                      <a:endParaRPr kumimoji="0" lang="en-US" sz="1200" b="0" i="0" u="none" strike="noStrike" cap="none" normalizeH="0" baseline="0" dirty="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10-4</a:t>
                      </a:r>
                      <a:endParaRPr kumimoji="0" lang="en-US" sz="1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Footer Placeholder 2"/>
          <p:cNvSpPr>
            <a:spLocks noGrp="1"/>
          </p:cNvSpPr>
          <p:nvPr>
            <p:ph type="ftr" sz="quarter" idx="11"/>
          </p:nvPr>
        </p:nvSpPr>
        <p:spPr/>
        <p:txBody>
          <a:bodyPr/>
          <a:lstStyle/>
          <a:p>
            <a:r>
              <a:rPr lang="de-DE" altLang="en-US"/>
              <a:t>Elisabeth Pölzleitner</a:t>
            </a:r>
            <a:endParaRPr lang="en-US" altLang="en-US"/>
          </a:p>
        </p:txBody>
      </p:sp>
      <p:graphicFrame>
        <p:nvGraphicFramePr>
          <p:cNvPr id="193654" name="Group 118"/>
          <p:cNvGraphicFramePr>
            <a:graphicFrameLocks noGrp="1"/>
          </p:cNvGraphicFramePr>
          <p:nvPr>
            <p:ph idx="4294967295"/>
            <p:extLst>
              <p:ext uri="{D42A27DB-BD31-4B8C-83A1-F6EECF244321}">
                <p14:modId xmlns:p14="http://schemas.microsoft.com/office/powerpoint/2010/main" val="1010488070"/>
              </p:ext>
            </p:extLst>
          </p:nvPr>
        </p:nvGraphicFramePr>
        <p:xfrm>
          <a:off x="468313" y="1628775"/>
          <a:ext cx="8229600" cy="4070351"/>
        </p:xfrm>
        <a:graphic>
          <a:graphicData uri="http://schemas.openxmlformats.org/drawingml/2006/table">
            <a:tbl>
              <a:tblPr/>
              <a:tblGrid>
                <a:gridCol w="2103437"/>
                <a:gridCol w="5619750"/>
                <a:gridCol w="506413"/>
              </a:tblGrid>
              <a:tr h="5080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Range         of </a:t>
                      </a:r>
                      <a:endParaRPr kumimoji="0" lang="en-US" sz="18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Grammar    and    Vocabulary</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99FF"/>
                    </a:solidFill>
                  </a:tcPr>
                </a:tc>
              </a:tr>
              <a:tr h="9144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Excellent to very good</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Wide range of appropriate vocabulary and structures to express valid ideas efficiently </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Times New Roman" pitchFamily="18" charset="0"/>
                          <a:cs typeface="Times New Roman" pitchFamily="18" charset="0"/>
                        </a:rPr>
                        <a:t>Ambitious attempts at advanced, idiomatic language </a:t>
                      </a:r>
                      <a:endParaRPr kumimoji="0" lang="en-US" sz="32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20</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19</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18</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Good</a:t>
                      </a:r>
                      <a:endParaRPr kumimoji="0" lang="en-US" sz="14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Good range of appropriate vocabulary and structures </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Ambitious attempts at advanced language</a:t>
                      </a:r>
                      <a:endParaRPr kumimoji="0" lang="en-US" sz="3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17</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16</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197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Average</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Moderate range of structures and vocabulary</a:t>
                      </a:r>
                      <a:endParaRPr kumimoji="0" lang="en-US" sz="3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15</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619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Fair</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Limited range of vocabulary and structures; very simple</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Evidence of direct translation; interference from mother tongue </a:t>
                      </a:r>
                      <a:endParaRPr kumimoji="0" lang="en-US" sz="3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13</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rgbClr val="FF6600"/>
                          </a:solidFill>
                          <a:effectLst/>
                          <a:latin typeface="Times New Roman" pitchFamily="18" charset="0"/>
                          <a:cs typeface="Times New Roman" pitchFamily="18" charset="0"/>
                        </a:rPr>
                        <a:t>12</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20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Times New Roman" pitchFamily="18" charset="0"/>
                          <a:cs typeface="Times New Roman" pitchFamily="18" charset="0"/>
                        </a:rPr>
                        <a:t>Poor to very poor</a:t>
                      </a:r>
                      <a:endParaRPr kumimoji="0" lang="en-US" sz="1400" b="0" i="0"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Inadequate range of structures and vocabulary</a:t>
                      </a: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imes New Roman" pitchFamily="18" charset="0"/>
                          <a:cs typeface="Times New Roman" pitchFamily="18" charset="0"/>
                        </a:rPr>
                        <a:t>Lack of vocabulary obscures communication; essentially translation</a:t>
                      </a:r>
                      <a:endParaRPr kumimoji="0" lang="en-US" sz="32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11</a:t>
                      </a:r>
                      <a:endParaRPr kumimoji="0" lang="en-US" sz="1000" b="0" i="0" u="none" strike="noStrike" cap="none" normalizeH="0" baseline="0" smtClean="0">
                        <a:ln>
                          <a:noFill/>
                        </a:ln>
                        <a:solidFill>
                          <a:schemeClr val="tx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800" b="1" i="0" u="none" strike="noStrike" cap="none" normalizeH="0" baseline="0" smtClean="0">
                          <a:ln>
                            <a:noFill/>
                          </a:ln>
                          <a:solidFill>
                            <a:schemeClr val="tx1"/>
                          </a:solidFill>
                          <a:effectLst/>
                          <a:latin typeface="Times New Roman" pitchFamily="18" charset="0"/>
                          <a:cs typeface="Times New Roman" pitchFamily="18" charset="0"/>
                        </a:rPr>
                        <a:t>10-4</a:t>
                      </a:r>
                      <a:endParaRPr kumimoji="0" lang="en-US" sz="1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lis1">
  <a:themeElements>
    <a:clrScheme name="lis1 10">
      <a:dk1>
        <a:srgbClr val="000000"/>
      </a:dk1>
      <a:lt1>
        <a:srgbClr val="EAEAEA"/>
      </a:lt1>
      <a:dk2>
        <a:srgbClr val="CC0000"/>
      </a:dk2>
      <a:lt2>
        <a:srgbClr val="666699"/>
      </a:lt2>
      <a:accent1>
        <a:srgbClr val="808080"/>
      </a:accent1>
      <a:accent2>
        <a:srgbClr val="999933"/>
      </a:accent2>
      <a:accent3>
        <a:srgbClr val="F3F3F3"/>
      </a:accent3>
      <a:accent4>
        <a:srgbClr val="000000"/>
      </a:accent4>
      <a:accent5>
        <a:srgbClr val="C0C0C0"/>
      </a:accent5>
      <a:accent6>
        <a:srgbClr val="8A8A2D"/>
      </a:accent6>
      <a:hlink>
        <a:srgbClr val="4C6D80"/>
      </a:hlink>
      <a:folHlink>
        <a:srgbClr val="B2B2B2"/>
      </a:folHlink>
    </a:clrScheme>
    <a:fontScheme name="lis1">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is1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lis1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lis1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lis1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lis1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lis1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lis1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lis1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lis1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lis1 10">
        <a:dk1>
          <a:srgbClr val="000000"/>
        </a:dk1>
        <a:lt1>
          <a:srgbClr val="EAEAEA"/>
        </a:lt1>
        <a:dk2>
          <a:srgbClr val="CC0000"/>
        </a:dk2>
        <a:lt2>
          <a:srgbClr val="666699"/>
        </a:lt2>
        <a:accent1>
          <a:srgbClr val="808080"/>
        </a:accent1>
        <a:accent2>
          <a:srgbClr val="999933"/>
        </a:accent2>
        <a:accent3>
          <a:srgbClr val="F3F3F3"/>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2459</TotalTime>
  <Words>924</Words>
  <Application>Microsoft Office PowerPoint</Application>
  <PresentationFormat>On-screen Show (4:3)</PresentationFormat>
  <Paragraphs>209</Paragraphs>
  <Slides>14</Slides>
  <Notes>1</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lis1</vt:lpstr>
      <vt:lpstr>Custom Design</vt:lpstr>
      <vt:lpstr>1_Custom Design</vt:lpstr>
      <vt:lpstr>Using the New Assessment Scales</vt:lpstr>
      <vt:lpstr>Five Minutes of History </vt:lpstr>
      <vt:lpstr>Assessment  Matura OLD</vt:lpstr>
      <vt:lpstr>New Matura – New Needs</vt:lpstr>
      <vt:lpstr>Our Models</vt:lpstr>
      <vt:lpstr>Content: in 1991</vt:lpstr>
      <vt:lpstr>The New Assessment Scale: </vt:lpstr>
      <vt:lpstr>PowerPoint Presentation</vt:lpstr>
      <vt:lpstr>PowerPoint Presentation</vt:lpstr>
      <vt:lpstr>PowerPoint Presentation</vt:lpstr>
      <vt:lpstr>Thanks for listening</vt:lpstr>
      <vt:lpstr>Satisfaction with the new scale</vt:lpstr>
      <vt:lpstr>Washback auf den Unterricht</vt:lpstr>
      <vt:lpstr>Range of Vocabulary and Grammar</vt:lpstr>
    </vt:vector>
  </TitlesOfParts>
  <Company>ydh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Elisabeth Polzleitner</dc:creator>
  <cp:lastModifiedBy>lp</cp:lastModifiedBy>
  <cp:revision>75</cp:revision>
  <dcterms:created xsi:type="dcterms:W3CDTF">2010-08-27T09:50:03Z</dcterms:created>
  <dcterms:modified xsi:type="dcterms:W3CDTF">2011-11-29T20:49:12Z</dcterms:modified>
</cp:coreProperties>
</file>