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theme/theme7.xml" ContentType="application/vnd.openxmlformats-officedocument.theme+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theme/theme8.xml" ContentType="application/vnd.openxmlformats-officedocument.theme+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 id="2147483751" r:id="rId2"/>
    <p:sldMasterId id="2147483770" r:id="rId3"/>
    <p:sldMasterId id="2147483782" r:id="rId4"/>
    <p:sldMasterId id="2147483808" r:id="rId5"/>
    <p:sldMasterId id="2147483820" r:id="rId6"/>
    <p:sldMasterId id="2147483832" r:id="rId7"/>
    <p:sldMasterId id="2147484784" r:id="rId8"/>
    <p:sldMasterId id="2147484807" r:id="rId9"/>
  </p:sldMasterIdLst>
  <p:notesMasterIdLst>
    <p:notesMasterId r:id="rId69"/>
  </p:notesMasterIdLst>
  <p:sldIdLst>
    <p:sldId id="352" r:id="rId10"/>
    <p:sldId id="317" r:id="rId11"/>
    <p:sldId id="318" r:id="rId12"/>
    <p:sldId id="319" r:id="rId13"/>
    <p:sldId id="315" r:id="rId14"/>
    <p:sldId id="353" r:id="rId15"/>
    <p:sldId id="320" r:id="rId16"/>
    <p:sldId id="311" r:id="rId17"/>
    <p:sldId id="304" r:id="rId18"/>
    <p:sldId id="312" r:id="rId19"/>
    <p:sldId id="316" r:id="rId20"/>
    <p:sldId id="354" r:id="rId21"/>
    <p:sldId id="355" r:id="rId22"/>
    <p:sldId id="321" r:id="rId23"/>
    <p:sldId id="322" r:id="rId24"/>
    <p:sldId id="291" r:id="rId25"/>
    <p:sldId id="256" r:id="rId26"/>
    <p:sldId id="347" r:id="rId27"/>
    <p:sldId id="258" r:id="rId28"/>
    <p:sldId id="346" r:id="rId29"/>
    <p:sldId id="257" r:id="rId30"/>
    <p:sldId id="259" r:id="rId31"/>
    <p:sldId id="261" r:id="rId32"/>
    <p:sldId id="262" r:id="rId33"/>
    <p:sldId id="349" r:id="rId34"/>
    <p:sldId id="308" r:id="rId35"/>
    <p:sldId id="310" r:id="rId36"/>
    <p:sldId id="337" r:id="rId37"/>
    <p:sldId id="293" r:id="rId38"/>
    <p:sldId id="343" r:id="rId39"/>
    <p:sldId id="306" r:id="rId40"/>
    <p:sldId id="348" r:id="rId41"/>
    <p:sldId id="344" r:id="rId42"/>
    <p:sldId id="345" r:id="rId43"/>
    <p:sldId id="350" r:id="rId44"/>
    <p:sldId id="358" r:id="rId45"/>
    <p:sldId id="267" r:id="rId46"/>
    <p:sldId id="268" r:id="rId47"/>
    <p:sldId id="269" r:id="rId48"/>
    <p:sldId id="420" r:id="rId49"/>
    <p:sldId id="428" r:id="rId50"/>
    <p:sldId id="429" r:id="rId51"/>
    <p:sldId id="423" r:id="rId52"/>
    <p:sldId id="430" r:id="rId53"/>
    <p:sldId id="404" r:id="rId54"/>
    <p:sldId id="922" r:id="rId55"/>
    <p:sldId id="923" r:id="rId56"/>
    <p:sldId id="450" r:id="rId57"/>
    <p:sldId id="921" r:id="rId58"/>
    <p:sldId id="427" r:id="rId59"/>
    <p:sldId id="963" r:id="rId60"/>
    <p:sldId id="260" r:id="rId61"/>
    <p:sldId id="964" r:id="rId62"/>
    <p:sldId id="965" r:id="rId63"/>
    <p:sldId id="966" r:id="rId64"/>
    <p:sldId id="962" r:id="rId65"/>
    <p:sldId id="434" r:id="rId66"/>
    <p:sldId id="265" r:id="rId67"/>
    <p:sldId id="356"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rner Delanoy" id="{CC56B362-7865-4FD3-BE84-74C4D0EBF4E4}">
          <p14:sldIdLst>
            <p14:sldId id="352"/>
            <p14:sldId id="317"/>
            <p14:sldId id="318"/>
            <p14:sldId id="319"/>
            <p14:sldId id="315"/>
            <p14:sldId id="353"/>
            <p14:sldId id="320"/>
            <p14:sldId id="311"/>
            <p14:sldId id="304"/>
            <p14:sldId id="312"/>
            <p14:sldId id="316"/>
            <p14:sldId id="354"/>
            <p14:sldId id="355"/>
            <p14:sldId id="321"/>
            <p14:sldId id="322"/>
            <p14:sldId id="291"/>
          </p14:sldIdLst>
        </p14:section>
        <p14:section name="Elisabeth Pölzleitner" id="{DE6FA800-9240-4C9D-B7B8-E2FA1EA2EA27}">
          <p14:sldIdLst>
            <p14:sldId id="256"/>
            <p14:sldId id="347"/>
            <p14:sldId id="258"/>
            <p14:sldId id="346"/>
            <p14:sldId id="257"/>
            <p14:sldId id="259"/>
            <p14:sldId id="261"/>
            <p14:sldId id="262"/>
            <p14:sldId id="349"/>
            <p14:sldId id="308"/>
            <p14:sldId id="310"/>
            <p14:sldId id="337"/>
            <p14:sldId id="293"/>
            <p14:sldId id="343"/>
            <p14:sldId id="306"/>
            <p14:sldId id="348"/>
            <p14:sldId id="344"/>
            <p14:sldId id="345"/>
            <p14:sldId id="350"/>
          </p14:sldIdLst>
        </p14:section>
        <p14:section name="Simona Bartoli-Kucher" id="{5018EBEA-F864-4037-A0C5-F820F9BB61D9}">
          <p14:sldIdLst>
            <p14:sldId id="358"/>
            <p14:sldId id="267"/>
            <p14:sldId id="268"/>
            <p14:sldId id="269"/>
            <p14:sldId id="420"/>
            <p14:sldId id="428"/>
            <p14:sldId id="429"/>
            <p14:sldId id="423"/>
            <p14:sldId id="430"/>
            <p14:sldId id="404"/>
            <p14:sldId id="922"/>
            <p14:sldId id="923"/>
            <p14:sldId id="450"/>
            <p14:sldId id="921"/>
            <p14:sldId id="427"/>
            <p14:sldId id="963"/>
            <p14:sldId id="260"/>
            <p14:sldId id="964"/>
            <p14:sldId id="965"/>
            <p14:sldId id="966"/>
            <p14:sldId id="962"/>
            <p14:sldId id="434"/>
            <p14:sldId id="265"/>
          </p14:sldIdLst>
        </p14:section>
        <p14:section name="Frauke Matz" id="{C75CF39C-0680-4DAF-AC42-E56E340CB30F}">
          <p14:sldIdLst>
            <p14:sldId id="35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93" autoAdjust="0"/>
    <p:restoredTop sz="94660"/>
  </p:normalViewPr>
  <p:slideViewPr>
    <p:cSldViewPr snapToGrid="0">
      <p:cViewPr varScale="1">
        <p:scale>
          <a:sx n="78" d="100"/>
          <a:sy n="78" d="100"/>
        </p:scale>
        <p:origin x="318" y="4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71"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_rels/data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ata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_rels/data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svg"/><Relationship Id="rId1" Type="http://schemas.openxmlformats.org/officeDocument/2006/relationships/image" Target="../media/image52.png"/><Relationship Id="rId4" Type="http://schemas.openxmlformats.org/officeDocument/2006/relationships/image" Target="../media/image5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svg"/><Relationship Id="rId1" Type="http://schemas.openxmlformats.org/officeDocument/2006/relationships/image" Target="../media/image76.png"/><Relationship Id="rId4" Type="http://schemas.openxmlformats.org/officeDocument/2006/relationships/image" Target="../media/image7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91CE7A-71EB-4663-9874-A7C09B57795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265A214-B3CA-4871-B296-3DF51B974CC5}">
      <dgm:prSet custT="1"/>
      <dgm:spPr/>
      <dgm:t>
        <a:bodyPr/>
        <a:lstStyle/>
        <a:p>
          <a:pPr>
            <a:lnSpc>
              <a:spcPct val="100000"/>
            </a:lnSpc>
          </a:pPr>
          <a:r>
            <a:rPr lang="en-US" sz="2800" b="1" dirty="0"/>
            <a:t>language teacher educator </a:t>
          </a:r>
          <a:endParaRPr lang="en-US" sz="2800" dirty="0"/>
        </a:p>
      </dgm:t>
    </dgm:pt>
    <dgm:pt modelId="{DCF560B6-9E5D-4FD6-925D-37C5071D4FD4}" type="parTrans" cxnId="{8F82FB19-10F5-46B0-893F-C01FBFD5CA45}">
      <dgm:prSet/>
      <dgm:spPr/>
      <dgm:t>
        <a:bodyPr/>
        <a:lstStyle/>
        <a:p>
          <a:endParaRPr lang="en-US"/>
        </a:p>
      </dgm:t>
    </dgm:pt>
    <dgm:pt modelId="{718450E3-CFE1-4C18-9683-C1751358101E}" type="sibTrans" cxnId="{8F82FB19-10F5-46B0-893F-C01FBFD5CA45}">
      <dgm:prSet/>
      <dgm:spPr/>
      <dgm:t>
        <a:bodyPr/>
        <a:lstStyle/>
        <a:p>
          <a:endParaRPr lang="en-US"/>
        </a:p>
      </dgm:t>
    </dgm:pt>
    <dgm:pt modelId="{25392E1E-2E19-4A23-9E2B-4643A5C136E1}">
      <dgm:prSet custT="1"/>
      <dgm:spPr/>
      <dgm:t>
        <a:bodyPr/>
        <a:lstStyle/>
        <a:p>
          <a:pPr>
            <a:lnSpc>
              <a:spcPct val="100000"/>
            </a:lnSpc>
          </a:pPr>
          <a:r>
            <a:rPr lang="en-US" sz="3600" b="1" dirty="0"/>
            <a:t>and </a:t>
          </a:r>
          <a:endParaRPr lang="en-US" sz="3600" dirty="0"/>
        </a:p>
      </dgm:t>
    </dgm:pt>
    <dgm:pt modelId="{1B7140C0-A6BC-4823-A407-0A72351687AC}" type="parTrans" cxnId="{9B558593-B436-4FA6-B8A3-93DBE704FB4E}">
      <dgm:prSet/>
      <dgm:spPr/>
      <dgm:t>
        <a:bodyPr/>
        <a:lstStyle/>
        <a:p>
          <a:endParaRPr lang="en-US"/>
        </a:p>
      </dgm:t>
    </dgm:pt>
    <dgm:pt modelId="{4E3AD4B9-9AE3-451D-8407-A0DB16AA0669}" type="sibTrans" cxnId="{9B558593-B436-4FA6-B8A3-93DBE704FB4E}">
      <dgm:prSet/>
      <dgm:spPr/>
      <dgm:t>
        <a:bodyPr/>
        <a:lstStyle/>
        <a:p>
          <a:endParaRPr lang="en-US"/>
        </a:p>
      </dgm:t>
    </dgm:pt>
    <dgm:pt modelId="{D64500C2-9335-4113-9909-4DFF8135C36F}">
      <dgm:prSet custT="1"/>
      <dgm:spPr/>
      <dgm:t>
        <a:bodyPr/>
        <a:lstStyle/>
        <a:p>
          <a:pPr>
            <a:lnSpc>
              <a:spcPct val="100000"/>
            </a:lnSpc>
          </a:pPr>
          <a:r>
            <a:rPr lang="en-US" sz="2800" b="1" dirty="0"/>
            <a:t>researcher</a:t>
          </a:r>
          <a:endParaRPr lang="en-US" sz="2800" dirty="0"/>
        </a:p>
      </dgm:t>
    </dgm:pt>
    <dgm:pt modelId="{8D4AD661-05D9-4775-B524-8819E2BCDA57}" type="parTrans" cxnId="{69958E62-CCED-43C0-B830-5A47E95CF2E8}">
      <dgm:prSet/>
      <dgm:spPr/>
      <dgm:t>
        <a:bodyPr/>
        <a:lstStyle/>
        <a:p>
          <a:endParaRPr lang="en-US"/>
        </a:p>
      </dgm:t>
    </dgm:pt>
    <dgm:pt modelId="{89D0AFD7-D341-4E13-9B51-7009810BBB64}" type="sibTrans" cxnId="{69958E62-CCED-43C0-B830-5A47E95CF2E8}">
      <dgm:prSet/>
      <dgm:spPr/>
      <dgm:t>
        <a:bodyPr/>
        <a:lstStyle/>
        <a:p>
          <a:endParaRPr lang="en-US"/>
        </a:p>
      </dgm:t>
    </dgm:pt>
    <dgm:pt modelId="{793AF83C-004C-42B5-B69F-BAC1C9CE69AD}" type="pres">
      <dgm:prSet presAssocID="{FA91CE7A-71EB-4663-9874-A7C09B577955}" presName="root" presStyleCnt="0">
        <dgm:presLayoutVars>
          <dgm:dir/>
          <dgm:resizeHandles val="exact"/>
        </dgm:presLayoutVars>
      </dgm:prSet>
      <dgm:spPr/>
    </dgm:pt>
    <dgm:pt modelId="{89CDBDAD-DDDD-4D71-8F1C-5C9A9E6594D5}" type="pres">
      <dgm:prSet presAssocID="{7265A214-B3CA-4871-B296-3DF51B974CC5}" presName="compNode" presStyleCnt="0"/>
      <dgm:spPr/>
    </dgm:pt>
    <dgm:pt modelId="{AC9F78FB-E8B4-4FFA-8EA7-5155C2775A81}" type="pres">
      <dgm:prSet presAssocID="{7265A214-B3CA-4871-B296-3DF51B974CC5}" presName="bgRect" presStyleLbl="bgShp" presStyleIdx="0" presStyleCnt="2"/>
      <dgm:spPr/>
    </dgm:pt>
    <dgm:pt modelId="{F8C072D7-0E0A-4039-B880-BC9316169007}" type="pres">
      <dgm:prSet presAssocID="{7265A214-B3CA-4871-B296-3DF51B974CC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ehrer"/>
        </a:ext>
      </dgm:extLst>
    </dgm:pt>
    <dgm:pt modelId="{CD730618-4508-4B96-88DC-0296E23D9F97}" type="pres">
      <dgm:prSet presAssocID="{7265A214-B3CA-4871-B296-3DF51B974CC5}" presName="spaceRect" presStyleCnt="0"/>
      <dgm:spPr/>
    </dgm:pt>
    <dgm:pt modelId="{D221D8A3-F1D9-47C5-8A8C-84B3BFEB9585}" type="pres">
      <dgm:prSet presAssocID="{7265A214-B3CA-4871-B296-3DF51B974CC5}" presName="parTx" presStyleLbl="revTx" presStyleIdx="0" presStyleCnt="3">
        <dgm:presLayoutVars>
          <dgm:chMax val="0"/>
          <dgm:chPref val="0"/>
        </dgm:presLayoutVars>
      </dgm:prSet>
      <dgm:spPr/>
    </dgm:pt>
    <dgm:pt modelId="{43BA3C8C-1A25-4E74-868A-6CF5354D43B3}" type="pres">
      <dgm:prSet presAssocID="{7265A214-B3CA-4871-B296-3DF51B974CC5}" presName="desTx" presStyleLbl="revTx" presStyleIdx="1" presStyleCnt="3">
        <dgm:presLayoutVars/>
      </dgm:prSet>
      <dgm:spPr/>
    </dgm:pt>
    <dgm:pt modelId="{81ED8166-8EB5-42D4-BCE2-B985F6F665E2}" type="pres">
      <dgm:prSet presAssocID="{718450E3-CFE1-4C18-9683-C1751358101E}" presName="sibTrans" presStyleCnt="0"/>
      <dgm:spPr/>
    </dgm:pt>
    <dgm:pt modelId="{66C998AC-17C1-4706-8D5E-CB5C57713D34}" type="pres">
      <dgm:prSet presAssocID="{D64500C2-9335-4113-9909-4DFF8135C36F}" presName="compNode" presStyleCnt="0"/>
      <dgm:spPr/>
    </dgm:pt>
    <dgm:pt modelId="{2394FA8D-70B7-4A37-8024-FE2AED3AFA4E}" type="pres">
      <dgm:prSet presAssocID="{D64500C2-9335-4113-9909-4DFF8135C36F}" presName="bgRect" presStyleLbl="bgShp" presStyleIdx="1" presStyleCnt="2"/>
      <dgm:spPr/>
    </dgm:pt>
    <dgm:pt modelId="{2233D139-2BA9-43A6-80D9-41C935FC7E91}" type="pres">
      <dgm:prSet presAssocID="{D64500C2-9335-4113-9909-4DFF8135C36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inzufügen"/>
        </a:ext>
      </dgm:extLst>
    </dgm:pt>
    <dgm:pt modelId="{271E4219-6BCC-485D-84A5-E6EE97B35C56}" type="pres">
      <dgm:prSet presAssocID="{D64500C2-9335-4113-9909-4DFF8135C36F}" presName="spaceRect" presStyleCnt="0"/>
      <dgm:spPr/>
    </dgm:pt>
    <dgm:pt modelId="{03DD8B8A-DBB6-4B10-9E47-B8E92E6C6052}" type="pres">
      <dgm:prSet presAssocID="{D64500C2-9335-4113-9909-4DFF8135C36F}" presName="parTx" presStyleLbl="revTx" presStyleIdx="2" presStyleCnt="3">
        <dgm:presLayoutVars>
          <dgm:chMax val="0"/>
          <dgm:chPref val="0"/>
        </dgm:presLayoutVars>
      </dgm:prSet>
      <dgm:spPr/>
    </dgm:pt>
  </dgm:ptLst>
  <dgm:cxnLst>
    <dgm:cxn modelId="{8F82FB19-10F5-46B0-893F-C01FBFD5CA45}" srcId="{FA91CE7A-71EB-4663-9874-A7C09B577955}" destId="{7265A214-B3CA-4871-B296-3DF51B974CC5}" srcOrd="0" destOrd="0" parTransId="{DCF560B6-9E5D-4FD6-925D-37C5071D4FD4}" sibTransId="{718450E3-CFE1-4C18-9683-C1751358101E}"/>
    <dgm:cxn modelId="{69958E62-CCED-43C0-B830-5A47E95CF2E8}" srcId="{FA91CE7A-71EB-4663-9874-A7C09B577955}" destId="{D64500C2-9335-4113-9909-4DFF8135C36F}" srcOrd="1" destOrd="0" parTransId="{8D4AD661-05D9-4775-B524-8819E2BCDA57}" sibTransId="{89D0AFD7-D341-4E13-9B51-7009810BBB64}"/>
    <dgm:cxn modelId="{8331B492-15F8-44C6-BC1C-5B845212DDCE}" type="presOf" srcId="{D64500C2-9335-4113-9909-4DFF8135C36F}" destId="{03DD8B8A-DBB6-4B10-9E47-B8E92E6C6052}" srcOrd="0" destOrd="0" presId="urn:microsoft.com/office/officeart/2018/2/layout/IconVerticalSolidList"/>
    <dgm:cxn modelId="{9B558593-B436-4FA6-B8A3-93DBE704FB4E}" srcId="{7265A214-B3CA-4871-B296-3DF51B974CC5}" destId="{25392E1E-2E19-4A23-9E2B-4643A5C136E1}" srcOrd="0" destOrd="0" parTransId="{1B7140C0-A6BC-4823-A407-0A72351687AC}" sibTransId="{4E3AD4B9-9AE3-451D-8407-A0DB16AA0669}"/>
    <dgm:cxn modelId="{42B0D5CB-E5B1-40CB-B461-4A20A8256144}" type="presOf" srcId="{25392E1E-2E19-4A23-9E2B-4643A5C136E1}" destId="{43BA3C8C-1A25-4E74-868A-6CF5354D43B3}" srcOrd="0" destOrd="0" presId="urn:microsoft.com/office/officeart/2018/2/layout/IconVerticalSolidList"/>
    <dgm:cxn modelId="{382D5BF1-E389-45EF-B6CB-5946A836F460}" type="presOf" srcId="{7265A214-B3CA-4871-B296-3DF51B974CC5}" destId="{D221D8A3-F1D9-47C5-8A8C-84B3BFEB9585}" srcOrd="0" destOrd="0" presId="urn:microsoft.com/office/officeart/2018/2/layout/IconVerticalSolidList"/>
    <dgm:cxn modelId="{0DEB2AF3-4DC4-411E-941F-4637C579963E}" type="presOf" srcId="{FA91CE7A-71EB-4663-9874-A7C09B577955}" destId="{793AF83C-004C-42B5-B69F-BAC1C9CE69AD}" srcOrd="0" destOrd="0" presId="urn:microsoft.com/office/officeart/2018/2/layout/IconVerticalSolidList"/>
    <dgm:cxn modelId="{02722F17-D243-45B8-8081-F161F664F595}" type="presParOf" srcId="{793AF83C-004C-42B5-B69F-BAC1C9CE69AD}" destId="{89CDBDAD-DDDD-4D71-8F1C-5C9A9E6594D5}" srcOrd="0" destOrd="0" presId="urn:microsoft.com/office/officeart/2018/2/layout/IconVerticalSolidList"/>
    <dgm:cxn modelId="{3CF9554F-8C84-4426-A2E2-FC186D529D4F}" type="presParOf" srcId="{89CDBDAD-DDDD-4D71-8F1C-5C9A9E6594D5}" destId="{AC9F78FB-E8B4-4FFA-8EA7-5155C2775A81}" srcOrd="0" destOrd="0" presId="urn:microsoft.com/office/officeart/2018/2/layout/IconVerticalSolidList"/>
    <dgm:cxn modelId="{F7049E20-7F81-4650-9D35-45E2D2B27604}" type="presParOf" srcId="{89CDBDAD-DDDD-4D71-8F1C-5C9A9E6594D5}" destId="{F8C072D7-0E0A-4039-B880-BC9316169007}" srcOrd="1" destOrd="0" presId="urn:microsoft.com/office/officeart/2018/2/layout/IconVerticalSolidList"/>
    <dgm:cxn modelId="{5694348A-3CAC-49B7-B1A3-82A6CCEB7070}" type="presParOf" srcId="{89CDBDAD-DDDD-4D71-8F1C-5C9A9E6594D5}" destId="{CD730618-4508-4B96-88DC-0296E23D9F97}" srcOrd="2" destOrd="0" presId="urn:microsoft.com/office/officeart/2018/2/layout/IconVerticalSolidList"/>
    <dgm:cxn modelId="{12EBABD8-1505-41C0-B144-1C23AC3DD1AA}" type="presParOf" srcId="{89CDBDAD-DDDD-4D71-8F1C-5C9A9E6594D5}" destId="{D221D8A3-F1D9-47C5-8A8C-84B3BFEB9585}" srcOrd="3" destOrd="0" presId="urn:microsoft.com/office/officeart/2018/2/layout/IconVerticalSolidList"/>
    <dgm:cxn modelId="{FE6F74CF-9808-4AD6-9175-432A95553090}" type="presParOf" srcId="{89CDBDAD-DDDD-4D71-8F1C-5C9A9E6594D5}" destId="{43BA3C8C-1A25-4E74-868A-6CF5354D43B3}" srcOrd="4" destOrd="0" presId="urn:microsoft.com/office/officeart/2018/2/layout/IconVerticalSolidList"/>
    <dgm:cxn modelId="{6F72ED58-7A97-4DFA-AB2E-4FFF0BC513C9}" type="presParOf" srcId="{793AF83C-004C-42B5-B69F-BAC1C9CE69AD}" destId="{81ED8166-8EB5-42D4-BCE2-B985F6F665E2}" srcOrd="1" destOrd="0" presId="urn:microsoft.com/office/officeart/2018/2/layout/IconVerticalSolidList"/>
    <dgm:cxn modelId="{C4B76FDD-311E-40D8-86A6-511F208CB125}" type="presParOf" srcId="{793AF83C-004C-42B5-B69F-BAC1C9CE69AD}" destId="{66C998AC-17C1-4706-8D5E-CB5C57713D34}" srcOrd="2" destOrd="0" presId="urn:microsoft.com/office/officeart/2018/2/layout/IconVerticalSolidList"/>
    <dgm:cxn modelId="{3920AA28-81CB-4841-B268-6271DF32FB4F}" type="presParOf" srcId="{66C998AC-17C1-4706-8D5E-CB5C57713D34}" destId="{2394FA8D-70B7-4A37-8024-FE2AED3AFA4E}" srcOrd="0" destOrd="0" presId="urn:microsoft.com/office/officeart/2018/2/layout/IconVerticalSolidList"/>
    <dgm:cxn modelId="{66137B7E-5B09-4A34-B284-E8CF7B1E5639}" type="presParOf" srcId="{66C998AC-17C1-4706-8D5E-CB5C57713D34}" destId="{2233D139-2BA9-43A6-80D9-41C935FC7E91}" srcOrd="1" destOrd="0" presId="urn:microsoft.com/office/officeart/2018/2/layout/IconVerticalSolidList"/>
    <dgm:cxn modelId="{023BF016-8FA9-4C12-ADA6-44AC1DD5DBB8}" type="presParOf" srcId="{66C998AC-17C1-4706-8D5E-CB5C57713D34}" destId="{271E4219-6BCC-485D-84A5-E6EE97B35C56}" srcOrd="2" destOrd="0" presId="urn:microsoft.com/office/officeart/2018/2/layout/IconVerticalSolidList"/>
    <dgm:cxn modelId="{3EDF9FB1-7FEE-4FAD-9801-FA21A87925D3}" type="presParOf" srcId="{66C998AC-17C1-4706-8D5E-CB5C57713D34}" destId="{03DD8B8A-DBB6-4B10-9E47-B8E92E6C605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1A59AF-A863-4CA2-89F2-04B5E3381DE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605CF2D-E8F0-4A4E-AFDF-46EB0AF6EC45}">
      <dgm:prSet custT="1"/>
      <dgm:spPr/>
      <dgm:t>
        <a:bodyPr/>
        <a:lstStyle/>
        <a:p>
          <a:r>
            <a:rPr lang="en-US" sz="3200" b="1" dirty="0"/>
            <a:t>The power of positive emotions</a:t>
          </a:r>
          <a:r>
            <a:rPr lang="en-US" sz="3200" dirty="0"/>
            <a:t> </a:t>
          </a:r>
        </a:p>
      </dgm:t>
    </dgm:pt>
    <dgm:pt modelId="{4FE78DE2-2AEB-4CAE-B867-F6E9557BE469}" type="parTrans" cxnId="{1E6F86E2-0F19-45F7-A72F-235324C38947}">
      <dgm:prSet/>
      <dgm:spPr/>
      <dgm:t>
        <a:bodyPr/>
        <a:lstStyle/>
        <a:p>
          <a:endParaRPr lang="en-US"/>
        </a:p>
      </dgm:t>
    </dgm:pt>
    <dgm:pt modelId="{4F7BB6D9-F46A-4D2E-8720-36786FFD5B20}" type="sibTrans" cxnId="{1E6F86E2-0F19-45F7-A72F-235324C38947}">
      <dgm:prSet/>
      <dgm:spPr/>
      <dgm:t>
        <a:bodyPr/>
        <a:lstStyle/>
        <a:p>
          <a:endParaRPr lang="en-US"/>
        </a:p>
      </dgm:t>
    </dgm:pt>
    <dgm:pt modelId="{C3D68F55-D0C9-4BED-8B88-DD21E9FD873A}">
      <dgm:prSet custT="1"/>
      <dgm:spPr/>
      <dgm:t>
        <a:bodyPr/>
        <a:lstStyle/>
        <a:p>
          <a:r>
            <a:rPr lang="en-US" sz="3200" b="1" dirty="0"/>
            <a:t>The power of co-operation </a:t>
          </a:r>
          <a:endParaRPr lang="en-US" sz="3200" dirty="0"/>
        </a:p>
      </dgm:t>
    </dgm:pt>
    <dgm:pt modelId="{959713CA-E86B-4989-A4C1-B8990528C22F}" type="parTrans" cxnId="{60DA99E1-C718-41C1-8459-6B656C973F70}">
      <dgm:prSet/>
      <dgm:spPr/>
      <dgm:t>
        <a:bodyPr/>
        <a:lstStyle/>
        <a:p>
          <a:endParaRPr lang="en-US"/>
        </a:p>
      </dgm:t>
    </dgm:pt>
    <dgm:pt modelId="{30542666-B804-450D-85BC-4CD14190379C}" type="sibTrans" cxnId="{60DA99E1-C718-41C1-8459-6B656C973F70}">
      <dgm:prSet/>
      <dgm:spPr/>
      <dgm:t>
        <a:bodyPr/>
        <a:lstStyle/>
        <a:p>
          <a:endParaRPr lang="en-US"/>
        </a:p>
      </dgm:t>
    </dgm:pt>
    <dgm:pt modelId="{BB4BA934-97B0-4678-AEAE-FCFADE46444D}">
      <dgm:prSet custT="1"/>
      <dgm:spPr/>
      <dgm:t>
        <a:bodyPr/>
        <a:lstStyle/>
        <a:p>
          <a:r>
            <a:rPr lang="en-US" sz="3200" b="1" dirty="0"/>
            <a:t>Active participation </a:t>
          </a:r>
          <a:endParaRPr lang="en-US" sz="3200" dirty="0"/>
        </a:p>
      </dgm:t>
    </dgm:pt>
    <dgm:pt modelId="{75775E84-BB01-473A-ABC5-C8B30D19EACF}" type="parTrans" cxnId="{4B747038-CD71-45B6-B641-C10BD415B5D3}">
      <dgm:prSet/>
      <dgm:spPr/>
      <dgm:t>
        <a:bodyPr/>
        <a:lstStyle/>
        <a:p>
          <a:endParaRPr lang="en-US"/>
        </a:p>
      </dgm:t>
    </dgm:pt>
    <dgm:pt modelId="{16504EFA-9B0A-4888-A1D0-46E6A2BE390E}" type="sibTrans" cxnId="{4B747038-CD71-45B6-B641-C10BD415B5D3}">
      <dgm:prSet/>
      <dgm:spPr/>
      <dgm:t>
        <a:bodyPr/>
        <a:lstStyle/>
        <a:p>
          <a:endParaRPr lang="en-US"/>
        </a:p>
      </dgm:t>
    </dgm:pt>
    <dgm:pt modelId="{115CA2D9-ADF0-490F-B568-D0BC7E59C791}" type="pres">
      <dgm:prSet presAssocID="{E71A59AF-A863-4CA2-89F2-04B5E3381DE2}" presName="root" presStyleCnt="0">
        <dgm:presLayoutVars>
          <dgm:dir/>
          <dgm:resizeHandles val="exact"/>
        </dgm:presLayoutVars>
      </dgm:prSet>
      <dgm:spPr/>
    </dgm:pt>
    <dgm:pt modelId="{17000EA8-849C-49D0-9C24-517768A85AC1}" type="pres">
      <dgm:prSet presAssocID="{2605CF2D-E8F0-4A4E-AFDF-46EB0AF6EC45}" presName="compNode" presStyleCnt="0"/>
      <dgm:spPr/>
    </dgm:pt>
    <dgm:pt modelId="{87C8D125-B63C-49D8-ADAC-477A5733F68C}" type="pres">
      <dgm:prSet presAssocID="{2605CF2D-E8F0-4A4E-AFDF-46EB0AF6EC45}" presName="bgRect" presStyleLbl="bgShp" presStyleIdx="0" presStyleCnt="3"/>
      <dgm:spPr/>
    </dgm:pt>
    <dgm:pt modelId="{670D00FA-0A3D-4828-BECD-EE77DEB794A2}" type="pres">
      <dgm:prSet presAssocID="{2605CF2D-E8F0-4A4E-AFDF-46EB0AF6EC4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iling Face with No Fill"/>
        </a:ext>
      </dgm:extLst>
    </dgm:pt>
    <dgm:pt modelId="{22995061-A3D9-4EC3-AE05-A7B1929766C4}" type="pres">
      <dgm:prSet presAssocID="{2605CF2D-E8F0-4A4E-AFDF-46EB0AF6EC45}" presName="spaceRect" presStyleCnt="0"/>
      <dgm:spPr/>
    </dgm:pt>
    <dgm:pt modelId="{F92EA5FE-C482-48D6-A0AA-42ED1411EDDC}" type="pres">
      <dgm:prSet presAssocID="{2605CF2D-E8F0-4A4E-AFDF-46EB0AF6EC45}" presName="parTx" presStyleLbl="revTx" presStyleIdx="0" presStyleCnt="3">
        <dgm:presLayoutVars>
          <dgm:chMax val="0"/>
          <dgm:chPref val="0"/>
        </dgm:presLayoutVars>
      </dgm:prSet>
      <dgm:spPr/>
    </dgm:pt>
    <dgm:pt modelId="{E7DF1DAF-984D-4500-A5AE-FDB45E37B2B6}" type="pres">
      <dgm:prSet presAssocID="{4F7BB6D9-F46A-4D2E-8720-36786FFD5B20}" presName="sibTrans" presStyleCnt="0"/>
      <dgm:spPr/>
    </dgm:pt>
    <dgm:pt modelId="{A2D96E56-A793-4CD6-96A3-53F39351713E}" type="pres">
      <dgm:prSet presAssocID="{C3D68F55-D0C9-4BED-8B88-DD21E9FD873A}" presName="compNode" presStyleCnt="0"/>
      <dgm:spPr/>
    </dgm:pt>
    <dgm:pt modelId="{81F44C5C-A290-4051-9C37-402DB0A882F7}" type="pres">
      <dgm:prSet presAssocID="{C3D68F55-D0C9-4BED-8B88-DD21E9FD873A}" presName="bgRect" presStyleLbl="bgShp" presStyleIdx="1" presStyleCnt="3"/>
      <dgm:spPr/>
    </dgm:pt>
    <dgm:pt modelId="{72B5CF60-AEA0-4DCA-801A-8633C3F10F2E}" type="pres">
      <dgm:prSet presAssocID="{C3D68F55-D0C9-4BED-8B88-DD21E9FD873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ie"/>
        </a:ext>
      </dgm:extLst>
    </dgm:pt>
    <dgm:pt modelId="{33A49D29-D1B0-4AC0-A4EF-2C0A247CE7A2}" type="pres">
      <dgm:prSet presAssocID="{C3D68F55-D0C9-4BED-8B88-DD21E9FD873A}" presName="spaceRect" presStyleCnt="0"/>
      <dgm:spPr/>
    </dgm:pt>
    <dgm:pt modelId="{1D43F504-D371-4A51-B996-AA66CD82EDFE}" type="pres">
      <dgm:prSet presAssocID="{C3D68F55-D0C9-4BED-8B88-DD21E9FD873A}" presName="parTx" presStyleLbl="revTx" presStyleIdx="1" presStyleCnt="3">
        <dgm:presLayoutVars>
          <dgm:chMax val="0"/>
          <dgm:chPref val="0"/>
        </dgm:presLayoutVars>
      </dgm:prSet>
      <dgm:spPr/>
    </dgm:pt>
    <dgm:pt modelId="{BCD02081-4EFB-4F14-8920-FBBC17727A4F}" type="pres">
      <dgm:prSet presAssocID="{30542666-B804-450D-85BC-4CD14190379C}" presName="sibTrans" presStyleCnt="0"/>
      <dgm:spPr/>
    </dgm:pt>
    <dgm:pt modelId="{37A1D262-52A0-4064-BFF7-EFF0B569CFE2}" type="pres">
      <dgm:prSet presAssocID="{BB4BA934-97B0-4678-AEAE-FCFADE46444D}" presName="compNode" presStyleCnt="0"/>
      <dgm:spPr/>
    </dgm:pt>
    <dgm:pt modelId="{88CDDD60-A99F-4A30-BD17-921DBBD1D156}" type="pres">
      <dgm:prSet presAssocID="{BB4BA934-97B0-4678-AEAE-FCFADE46444D}" presName="bgRect" presStyleLbl="bgShp" presStyleIdx="2" presStyleCnt="3"/>
      <dgm:spPr/>
    </dgm:pt>
    <dgm:pt modelId="{879136B0-AE51-44CC-BA64-8F8D04411411}" type="pres">
      <dgm:prSet presAssocID="{BB4BA934-97B0-4678-AEAE-FCFADE46444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äkchen"/>
        </a:ext>
      </dgm:extLst>
    </dgm:pt>
    <dgm:pt modelId="{F5EC85E9-1B8E-427B-8889-C056A2CB5629}" type="pres">
      <dgm:prSet presAssocID="{BB4BA934-97B0-4678-AEAE-FCFADE46444D}" presName="spaceRect" presStyleCnt="0"/>
      <dgm:spPr/>
    </dgm:pt>
    <dgm:pt modelId="{ED225C8A-A445-417F-AC5A-27AA854AC94C}" type="pres">
      <dgm:prSet presAssocID="{BB4BA934-97B0-4678-AEAE-FCFADE46444D}" presName="parTx" presStyleLbl="revTx" presStyleIdx="2" presStyleCnt="3">
        <dgm:presLayoutVars>
          <dgm:chMax val="0"/>
          <dgm:chPref val="0"/>
        </dgm:presLayoutVars>
      </dgm:prSet>
      <dgm:spPr/>
    </dgm:pt>
  </dgm:ptLst>
  <dgm:cxnLst>
    <dgm:cxn modelId="{4B747038-CD71-45B6-B641-C10BD415B5D3}" srcId="{E71A59AF-A863-4CA2-89F2-04B5E3381DE2}" destId="{BB4BA934-97B0-4678-AEAE-FCFADE46444D}" srcOrd="2" destOrd="0" parTransId="{75775E84-BB01-473A-ABC5-C8B30D19EACF}" sibTransId="{16504EFA-9B0A-4888-A1D0-46E6A2BE390E}"/>
    <dgm:cxn modelId="{2533C63F-69EA-4578-84A6-A6D4FFB170FC}" type="presOf" srcId="{E71A59AF-A863-4CA2-89F2-04B5E3381DE2}" destId="{115CA2D9-ADF0-490F-B568-D0BC7E59C791}" srcOrd="0" destOrd="0" presId="urn:microsoft.com/office/officeart/2018/2/layout/IconVerticalSolidList"/>
    <dgm:cxn modelId="{54351F41-B2A2-4515-9A2E-3BE6CECF9DF6}" type="presOf" srcId="{C3D68F55-D0C9-4BED-8B88-DD21E9FD873A}" destId="{1D43F504-D371-4A51-B996-AA66CD82EDFE}" srcOrd="0" destOrd="0" presId="urn:microsoft.com/office/officeart/2018/2/layout/IconVerticalSolidList"/>
    <dgm:cxn modelId="{5F7B368D-B716-4A3C-B5E9-FDF65B7AEA51}" type="presOf" srcId="{2605CF2D-E8F0-4A4E-AFDF-46EB0AF6EC45}" destId="{F92EA5FE-C482-48D6-A0AA-42ED1411EDDC}" srcOrd="0" destOrd="0" presId="urn:microsoft.com/office/officeart/2018/2/layout/IconVerticalSolidList"/>
    <dgm:cxn modelId="{56DC1CC1-BE07-4E72-8331-0C02422E9750}" type="presOf" srcId="{BB4BA934-97B0-4678-AEAE-FCFADE46444D}" destId="{ED225C8A-A445-417F-AC5A-27AA854AC94C}" srcOrd="0" destOrd="0" presId="urn:microsoft.com/office/officeart/2018/2/layout/IconVerticalSolidList"/>
    <dgm:cxn modelId="{60DA99E1-C718-41C1-8459-6B656C973F70}" srcId="{E71A59AF-A863-4CA2-89F2-04B5E3381DE2}" destId="{C3D68F55-D0C9-4BED-8B88-DD21E9FD873A}" srcOrd="1" destOrd="0" parTransId="{959713CA-E86B-4989-A4C1-B8990528C22F}" sibTransId="{30542666-B804-450D-85BC-4CD14190379C}"/>
    <dgm:cxn modelId="{1E6F86E2-0F19-45F7-A72F-235324C38947}" srcId="{E71A59AF-A863-4CA2-89F2-04B5E3381DE2}" destId="{2605CF2D-E8F0-4A4E-AFDF-46EB0AF6EC45}" srcOrd="0" destOrd="0" parTransId="{4FE78DE2-2AEB-4CAE-B867-F6E9557BE469}" sibTransId="{4F7BB6D9-F46A-4D2E-8720-36786FFD5B20}"/>
    <dgm:cxn modelId="{B9A5DE10-55BF-46CD-A763-C5ACFB0FEB24}" type="presParOf" srcId="{115CA2D9-ADF0-490F-B568-D0BC7E59C791}" destId="{17000EA8-849C-49D0-9C24-517768A85AC1}" srcOrd="0" destOrd="0" presId="urn:microsoft.com/office/officeart/2018/2/layout/IconVerticalSolidList"/>
    <dgm:cxn modelId="{875EA81B-DEE6-4994-9461-A9AA6ED0F5EE}" type="presParOf" srcId="{17000EA8-849C-49D0-9C24-517768A85AC1}" destId="{87C8D125-B63C-49D8-ADAC-477A5733F68C}" srcOrd="0" destOrd="0" presId="urn:microsoft.com/office/officeart/2018/2/layout/IconVerticalSolidList"/>
    <dgm:cxn modelId="{749729F1-8CBC-44FA-817C-785539FBACD4}" type="presParOf" srcId="{17000EA8-849C-49D0-9C24-517768A85AC1}" destId="{670D00FA-0A3D-4828-BECD-EE77DEB794A2}" srcOrd="1" destOrd="0" presId="urn:microsoft.com/office/officeart/2018/2/layout/IconVerticalSolidList"/>
    <dgm:cxn modelId="{B4C431E7-1398-428A-AD20-16E8D04C6822}" type="presParOf" srcId="{17000EA8-849C-49D0-9C24-517768A85AC1}" destId="{22995061-A3D9-4EC3-AE05-A7B1929766C4}" srcOrd="2" destOrd="0" presId="urn:microsoft.com/office/officeart/2018/2/layout/IconVerticalSolidList"/>
    <dgm:cxn modelId="{51B94D60-6FD2-46D8-BB26-FC226670D988}" type="presParOf" srcId="{17000EA8-849C-49D0-9C24-517768A85AC1}" destId="{F92EA5FE-C482-48D6-A0AA-42ED1411EDDC}" srcOrd="3" destOrd="0" presId="urn:microsoft.com/office/officeart/2018/2/layout/IconVerticalSolidList"/>
    <dgm:cxn modelId="{368A9901-7603-4B67-9809-1150103F865F}" type="presParOf" srcId="{115CA2D9-ADF0-490F-B568-D0BC7E59C791}" destId="{E7DF1DAF-984D-4500-A5AE-FDB45E37B2B6}" srcOrd="1" destOrd="0" presId="urn:microsoft.com/office/officeart/2018/2/layout/IconVerticalSolidList"/>
    <dgm:cxn modelId="{3DCB224E-0E7E-4893-83AF-B23391163077}" type="presParOf" srcId="{115CA2D9-ADF0-490F-B568-D0BC7E59C791}" destId="{A2D96E56-A793-4CD6-96A3-53F39351713E}" srcOrd="2" destOrd="0" presId="urn:microsoft.com/office/officeart/2018/2/layout/IconVerticalSolidList"/>
    <dgm:cxn modelId="{ABC8F78A-37B8-4261-9A69-54D190F5E41D}" type="presParOf" srcId="{A2D96E56-A793-4CD6-96A3-53F39351713E}" destId="{81F44C5C-A290-4051-9C37-402DB0A882F7}" srcOrd="0" destOrd="0" presId="urn:microsoft.com/office/officeart/2018/2/layout/IconVerticalSolidList"/>
    <dgm:cxn modelId="{95CC4B10-CBC4-417F-B11B-BA54FBE31810}" type="presParOf" srcId="{A2D96E56-A793-4CD6-96A3-53F39351713E}" destId="{72B5CF60-AEA0-4DCA-801A-8633C3F10F2E}" srcOrd="1" destOrd="0" presId="urn:microsoft.com/office/officeart/2018/2/layout/IconVerticalSolidList"/>
    <dgm:cxn modelId="{EF07F49F-6F83-47D6-B854-A6AAEFB2E55E}" type="presParOf" srcId="{A2D96E56-A793-4CD6-96A3-53F39351713E}" destId="{33A49D29-D1B0-4AC0-A4EF-2C0A247CE7A2}" srcOrd="2" destOrd="0" presId="urn:microsoft.com/office/officeart/2018/2/layout/IconVerticalSolidList"/>
    <dgm:cxn modelId="{57EC8460-79F6-40D8-B2D8-459243D48AB9}" type="presParOf" srcId="{A2D96E56-A793-4CD6-96A3-53F39351713E}" destId="{1D43F504-D371-4A51-B996-AA66CD82EDFE}" srcOrd="3" destOrd="0" presId="urn:microsoft.com/office/officeart/2018/2/layout/IconVerticalSolidList"/>
    <dgm:cxn modelId="{D5B33BAF-2464-4E56-B3CD-5E1069785A06}" type="presParOf" srcId="{115CA2D9-ADF0-490F-B568-D0BC7E59C791}" destId="{BCD02081-4EFB-4F14-8920-FBBC17727A4F}" srcOrd="3" destOrd="0" presId="urn:microsoft.com/office/officeart/2018/2/layout/IconVerticalSolidList"/>
    <dgm:cxn modelId="{9AAD098C-0D0D-4DBE-9478-EAE177A1BECD}" type="presParOf" srcId="{115CA2D9-ADF0-490F-B568-D0BC7E59C791}" destId="{37A1D262-52A0-4064-BFF7-EFF0B569CFE2}" srcOrd="4" destOrd="0" presId="urn:microsoft.com/office/officeart/2018/2/layout/IconVerticalSolidList"/>
    <dgm:cxn modelId="{00F915E6-9F9A-4CB8-8DAC-1647E073496C}" type="presParOf" srcId="{37A1D262-52A0-4064-BFF7-EFF0B569CFE2}" destId="{88CDDD60-A99F-4A30-BD17-921DBBD1D156}" srcOrd="0" destOrd="0" presId="urn:microsoft.com/office/officeart/2018/2/layout/IconVerticalSolidList"/>
    <dgm:cxn modelId="{EC148892-A139-47EB-A348-CD7D451D51BA}" type="presParOf" srcId="{37A1D262-52A0-4064-BFF7-EFF0B569CFE2}" destId="{879136B0-AE51-44CC-BA64-8F8D04411411}" srcOrd="1" destOrd="0" presId="urn:microsoft.com/office/officeart/2018/2/layout/IconVerticalSolidList"/>
    <dgm:cxn modelId="{EB5737C9-1B9A-4610-A28D-F32177F3C1CB}" type="presParOf" srcId="{37A1D262-52A0-4064-BFF7-EFF0B569CFE2}" destId="{F5EC85E9-1B8E-427B-8889-C056A2CB5629}" srcOrd="2" destOrd="0" presId="urn:microsoft.com/office/officeart/2018/2/layout/IconVerticalSolidList"/>
    <dgm:cxn modelId="{61FAF92A-1AD2-4C79-B29C-E5E343895A64}" type="presParOf" srcId="{37A1D262-52A0-4064-BFF7-EFF0B569CFE2}" destId="{ED225C8A-A445-417F-AC5A-27AA854AC94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C86DBB-6FA8-4B09-A86B-71E0E9F505E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2517AFF-C509-4C33-8B9A-AC356E2CD150}">
      <dgm:prSet/>
      <dgm:spPr/>
      <dgm:t>
        <a:bodyPr/>
        <a:lstStyle/>
        <a:p>
          <a:pPr>
            <a:lnSpc>
              <a:spcPct val="100000"/>
            </a:lnSpc>
          </a:pPr>
          <a:r>
            <a:rPr lang="de-AT"/>
            <a:t>Make decisions</a:t>
          </a:r>
          <a:endParaRPr lang="en-US"/>
        </a:p>
      </dgm:t>
    </dgm:pt>
    <dgm:pt modelId="{F572189D-C6BE-443F-94E0-E12B5E58F64B}" type="parTrans" cxnId="{F2920CC5-E3C4-4D17-BB73-F3D362080B82}">
      <dgm:prSet/>
      <dgm:spPr/>
      <dgm:t>
        <a:bodyPr/>
        <a:lstStyle/>
        <a:p>
          <a:endParaRPr lang="en-US"/>
        </a:p>
      </dgm:t>
    </dgm:pt>
    <dgm:pt modelId="{DAA5B97A-D4C2-4DF6-95C1-9B10537B23C9}" type="sibTrans" cxnId="{F2920CC5-E3C4-4D17-BB73-F3D362080B82}">
      <dgm:prSet/>
      <dgm:spPr/>
      <dgm:t>
        <a:bodyPr/>
        <a:lstStyle/>
        <a:p>
          <a:endParaRPr lang="en-US"/>
        </a:p>
      </dgm:t>
    </dgm:pt>
    <dgm:pt modelId="{FDA0DA33-4C3B-4069-90BE-88D06D427555}">
      <dgm:prSet/>
      <dgm:spPr/>
      <dgm:t>
        <a:bodyPr/>
        <a:lstStyle/>
        <a:p>
          <a:pPr>
            <a:lnSpc>
              <a:spcPct val="100000"/>
            </a:lnSpc>
          </a:pPr>
          <a:r>
            <a:rPr lang="de-AT"/>
            <a:t>Express their voice</a:t>
          </a:r>
          <a:endParaRPr lang="en-US"/>
        </a:p>
      </dgm:t>
    </dgm:pt>
    <dgm:pt modelId="{780A9120-5D28-4CC5-B465-7A7BAD22C4CF}" type="parTrans" cxnId="{9D118879-AA6F-4B21-B611-5476F8334942}">
      <dgm:prSet/>
      <dgm:spPr/>
      <dgm:t>
        <a:bodyPr/>
        <a:lstStyle/>
        <a:p>
          <a:endParaRPr lang="en-US"/>
        </a:p>
      </dgm:t>
    </dgm:pt>
    <dgm:pt modelId="{FB63FB36-00FF-4A89-A75B-66F5E405DAD9}" type="sibTrans" cxnId="{9D118879-AA6F-4B21-B611-5476F8334942}">
      <dgm:prSet/>
      <dgm:spPr/>
      <dgm:t>
        <a:bodyPr/>
        <a:lstStyle/>
        <a:p>
          <a:endParaRPr lang="en-US"/>
        </a:p>
      </dgm:t>
    </dgm:pt>
    <dgm:pt modelId="{CAD24AF6-4721-4640-8697-77102DDA9487}" type="pres">
      <dgm:prSet presAssocID="{89C86DBB-6FA8-4B09-A86B-71E0E9F505EB}" presName="root" presStyleCnt="0">
        <dgm:presLayoutVars>
          <dgm:dir/>
          <dgm:resizeHandles val="exact"/>
        </dgm:presLayoutVars>
      </dgm:prSet>
      <dgm:spPr/>
    </dgm:pt>
    <dgm:pt modelId="{9418BC4A-5AE5-4F5A-A0E4-814BE7B56D93}" type="pres">
      <dgm:prSet presAssocID="{C2517AFF-C509-4C33-8B9A-AC356E2CD150}" presName="compNode" presStyleCnt="0"/>
      <dgm:spPr/>
    </dgm:pt>
    <dgm:pt modelId="{44E3B377-2919-4166-BC71-D22488F43554}" type="pres">
      <dgm:prSet presAssocID="{C2517AFF-C509-4C33-8B9A-AC356E2CD15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151A1BC5-0795-4A8F-9CFC-F972A6845A46}" type="pres">
      <dgm:prSet presAssocID="{C2517AFF-C509-4C33-8B9A-AC356E2CD150}" presName="spaceRect" presStyleCnt="0"/>
      <dgm:spPr/>
    </dgm:pt>
    <dgm:pt modelId="{23842EA1-FDC1-42DC-8069-6F4E8022199A}" type="pres">
      <dgm:prSet presAssocID="{C2517AFF-C509-4C33-8B9A-AC356E2CD150}" presName="textRect" presStyleLbl="revTx" presStyleIdx="0" presStyleCnt="2">
        <dgm:presLayoutVars>
          <dgm:chMax val="1"/>
          <dgm:chPref val="1"/>
        </dgm:presLayoutVars>
      </dgm:prSet>
      <dgm:spPr/>
    </dgm:pt>
    <dgm:pt modelId="{7805CA29-9738-43C1-A610-9A3C7087D318}" type="pres">
      <dgm:prSet presAssocID="{DAA5B97A-D4C2-4DF6-95C1-9B10537B23C9}" presName="sibTrans" presStyleCnt="0"/>
      <dgm:spPr/>
    </dgm:pt>
    <dgm:pt modelId="{414D871A-FA0B-40F1-9FD3-4945107C9834}" type="pres">
      <dgm:prSet presAssocID="{FDA0DA33-4C3B-4069-90BE-88D06D427555}" presName="compNode" presStyleCnt="0"/>
      <dgm:spPr/>
    </dgm:pt>
    <dgm:pt modelId="{CB95C253-7C91-4C3D-9E7E-C8253CD8CF87}" type="pres">
      <dgm:prSet presAssocID="{FDA0DA33-4C3B-4069-90BE-88D06D42755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dio microphone"/>
        </a:ext>
      </dgm:extLst>
    </dgm:pt>
    <dgm:pt modelId="{2F82D656-5F76-41E3-9F2B-616871CF7BF7}" type="pres">
      <dgm:prSet presAssocID="{FDA0DA33-4C3B-4069-90BE-88D06D427555}" presName="spaceRect" presStyleCnt="0"/>
      <dgm:spPr/>
    </dgm:pt>
    <dgm:pt modelId="{527E7D15-2269-4FC5-ABAF-3006E5F35F3C}" type="pres">
      <dgm:prSet presAssocID="{FDA0DA33-4C3B-4069-90BE-88D06D427555}" presName="textRect" presStyleLbl="revTx" presStyleIdx="1" presStyleCnt="2">
        <dgm:presLayoutVars>
          <dgm:chMax val="1"/>
          <dgm:chPref val="1"/>
        </dgm:presLayoutVars>
      </dgm:prSet>
      <dgm:spPr/>
    </dgm:pt>
  </dgm:ptLst>
  <dgm:cxnLst>
    <dgm:cxn modelId="{36CEE764-6F67-456C-8D18-8E99FDFCDDBB}" type="presOf" srcId="{C2517AFF-C509-4C33-8B9A-AC356E2CD150}" destId="{23842EA1-FDC1-42DC-8069-6F4E8022199A}" srcOrd="0" destOrd="0" presId="urn:microsoft.com/office/officeart/2018/2/layout/IconLabelList"/>
    <dgm:cxn modelId="{4ABDAB71-426E-4DEC-ABB4-B699898E01B9}" type="presOf" srcId="{89C86DBB-6FA8-4B09-A86B-71E0E9F505EB}" destId="{CAD24AF6-4721-4640-8697-77102DDA9487}" srcOrd="0" destOrd="0" presId="urn:microsoft.com/office/officeart/2018/2/layout/IconLabelList"/>
    <dgm:cxn modelId="{9D118879-AA6F-4B21-B611-5476F8334942}" srcId="{89C86DBB-6FA8-4B09-A86B-71E0E9F505EB}" destId="{FDA0DA33-4C3B-4069-90BE-88D06D427555}" srcOrd="1" destOrd="0" parTransId="{780A9120-5D28-4CC5-B465-7A7BAD22C4CF}" sibTransId="{FB63FB36-00FF-4A89-A75B-66F5E405DAD9}"/>
    <dgm:cxn modelId="{CC27F09D-F9FB-4895-AAF2-3D0353FA544C}" type="presOf" srcId="{FDA0DA33-4C3B-4069-90BE-88D06D427555}" destId="{527E7D15-2269-4FC5-ABAF-3006E5F35F3C}" srcOrd="0" destOrd="0" presId="urn:microsoft.com/office/officeart/2018/2/layout/IconLabelList"/>
    <dgm:cxn modelId="{F2920CC5-E3C4-4D17-BB73-F3D362080B82}" srcId="{89C86DBB-6FA8-4B09-A86B-71E0E9F505EB}" destId="{C2517AFF-C509-4C33-8B9A-AC356E2CD150}" srcOrd="0" destOrd="0" parTransId="{F572189D-C6BE-443F-94E0-E12B5E58F64B}" sibTransId="{DAA5B97A-D4C2-4DF6-95C1-9B10537B23C9}"/>
    <dgm:cxn modelId="{69F5A71E-2E06-4D7D-973B-9E6808605445}" type="presParOf" srcId="{CAD24AF6-4721-4640-8697-77102DDA9487}" destId="{9418BC4A-5AE5-4F5A-A0E4-814BE7B56D93}" srcOrd="0" destOrd="0" presId="urn:microsoft.com/office/officeart/2018/2/layout/IconLabelList"/>
    <dgm:cxn modelId="{C28E2DCF-96C8-4A85-87B9-3556A8182901}" type="presParOf" srcId="{9418BC4A-5AE5-4F5A-A0E4-814BE7B56D93}" destId="{44E3B377-2919-4166-BC71-D22488F43554}" srcOrd="0" destOrd="0" presId="urn:microsoft.com/office/officeart/2018/2/layout/IconLabelList"/>
    <dgm:cxn modelId="{DA691968-9073-4C68-B006-1746AB0CC001}" type="presParOf" srcId="{9418BC4A-5AE5-4F5A-A0E4-814BE7B56D93}" destId="{151A1BC5-0795-4A8F-9CFC-F972A6845A46}" srcOrd="1" destOrd="0" presId="urn:microsoft.com/office/officeart/2018/2/layout/IconLabelList"/>
    <dgm:cxn modelId="{0DBFF04F-65AB-46D8-92AE-B3E4274935B8}" type="presParOf" srcId="{9418BC4A-5AE5-4F5A-A0E4-814BE7B56D93}" destId="{23842EA1-FDC1-42DC-8069-6F4E8022199A}" srcOrd="2" destOrd="0" presId="urn:microsoft.com/office/officeart/2018/2/layout/IconLabelList"/>
    <dgm:cxn modelId="{E84CDB21-F27A-4B7D-9EEF-4AE8C6D00FDE}" type="presParOf" srcId="{CAD24AF6-4721-4640-8697-77102DDA9487}" destId="{7805CA29-9738-43C1-A610-9A3C7087D318}" srcOrd="1" destOrd="0" presId="urn:microsoft.com/office/officeart/2018/2/layout/IconLabelList"/>
    <dgm:cxn modelId="{9475EA64-2D2C-40B3-AAB7-40916ED86CE4}" type="presParOf" srcId="{CAD24AF6-4721-4640-8697-77102DDA9487}" destId="{414D871A-FA0B-40F1-9FD3-4945107C9834}" srcOrd="2" destOrd="0" presId="urn:microsoft.com/office/officeart/2018/2/layout/IconLabelList"/>
    <dgm:cxn modelId="{D22FCDE4-A9A3-435D-B296-1EB60652B60D}" type="presParOf" srcId="{414D871A-FA0B-40F1-9FD3-4945107C9834}" destId="{CB95C253-7C91-4C3D-9E7E-C8253CD8CF87}" srcOrd="0" destOrd="0" presId="urn:microsoft.com/office/officeart/2018/2/layout/IconLabelList"/>
    <dgm:cxn modelId="{B50E118F-32AB-4621-AE0F-DADCF5B7074C}" type="presParOf" srcId="{414D871A-FA0B-40F1-9FD3-4945107C9834}" destId="{2F82D656-5F76-41E3-9F2B-616871CF7BF7}" srcOrd="1" destOrd="0" presId="urn:microsoft.com/office/officeart/2018/2/layout/IconLabelList"/>
    <dgm:cxn modelId="{B1E7FCE3-04E0-488B-A91A-591C46822F49}" type="presParOf" srcId="{414D871A-FA0B-40F1-9FD3-4945107C9834}" destId="{527E7D15-2269-4FC5-ABAF-3006E5F35F3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C86DBB-6FA8-4B09-A86B-71E0E9F505E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2517AFF-C509-4C33-8B9A-AC356E2CD150}">
      <dgm:prSet/>
      <dgm:spPr/>
      <dgm:t>
        <a:bodyPr/>
        <a:lstStyle/>
        <a:p>
          <a:pPr>
            <a:lnSpc>
              <a:spcPct val="100000"/>
            </a:lnSpc>
          </a:pPr>
          <a:r>
            <a:rPr lang="en-US" dirty="0"/>
            <a:t>Action</a:t>
          </a:r>
        </a:p>
      </dgm:t>
    </dgm:pt>
    <dgm:pt modelId="{F572189D-C6BE-443F-94E0-E12B5E58F64B}" type="parTrans" cxnId="{F2920CC5-E3C4-4D17-BB73-F3D362080B82}">
      <dgm:prSet/>
      <dgm:spPr/>
      <dgm:t>
        <a:bodyPr/>
        <a:lstStyle/>
        <a:p>
          <a:endParaRPr lang="en-US"/>
        </a:p>
      </dgm:t>
    </dgm:pt>
    <dgm:pt modelId="{DAA5B97A-D4C2-4DF6-95C1-9B10537B23C9}" type="sibTrans" cxnId="{F2920CC5-E3C4-4D17-BB73-F3D362080B82}">
      <dgm:prSet/>
      <dgm:spPr/>
      <dgm:t>
        <a:bodyPr/>
        <a:lstStyle/>
        <a:p>
          <a:endParaRPr lang="en-US"/>
        </a:p>
      </dgm:t>
    </dgm:pt>
    <dgm:pt modelId="{FDA0DA33-4C3B-4069-90BE-88D06D427555}">
      <dgm:prSet/>
      <dgm:spPr/>
      <dgm:t>
        <a:bodyPr/>
        <a:lstStyle/>
        <a:p>
          <a:pPr>
            <a:lnSpc>
              <a:spcPct val="100000"/>
            </a:lnSpc>
          </a:pPr>
          <a:r>
            <a:rPr lang="en-US" dirty="0"/>
            <a:t>Participation</a:t>
          </a:r>
        </a:p>
      </dgm:t>
    </dgm:pt>
    <dgm:pt modelId="{780A9120-5D28-4CC5-B465-7A7BAD22C4CF}" type="parTrans" cxnId="{9D118879-AA6F-4B21-B611-5476F8334942}">
      <dgm:prSet/>
      <dgm:spPr/>
      <dgm:t>
        <a:bodyPr/>
        <a:lstStyle/>
        <a:p>
          <a:endParaRPr lang="en-US"/>
        </a:p>
      </dgm:t>
    </dgm:pt>
    <dgm:pt modelId="{FB63FB36-00FF-4A89-A75B-66F5E405DAD9}" type="sibTrans" cxnId="{9D118879-AA6F-4B21-B611-5476F8334942}">
      <dgm:prSet/>
      <dgm:spPr/>
      <dgm:t>
        <a:bodyPr/>
        <a:lstStyle/>
        <a:p>
          <a:endParaRPr lang="en-US"/>
        </a:p>
      </dgm:t>
    </dgm:pt>
    <dgm:pt modelId="{CAD24AF6-4721-4640-8697-77102DDA9487}" type="pres">
      <dgm:prSet presAssocID="{89C86DBB-6FA8-4B09-A86B-71E0E9F505EB}" presName="root" presStyleCnt="0">
        <dgm:presLayoutVars>
          <dgm:dir/>
          <dgm:resizeHandles val="exact"/>
        </dgm:presLayoutVars>
      </dgm:prSet>
      <dgm:spPr/>
    </dgm:pt>
    <dgm:pt modelId="{9418BC4A-5AE5-4F5A-A0E4-814BE7B56D93}" type="pres">
      <dgm:prSet presAssocID="{C2517AFF-C509-4C33-8B9A-AC356E2CD150}" presName="compNode" presStyleCnt="0"/>
      <dgm:spPr/>
    </dgm:pt>
    <dgm:pt modelId="{44E3B377-2919-4166-BC71-D22488F43554}" type="pres">
      <dgm:prSet presAssocID="{C2517AFF-C509-4C33-8B9A-AC356E2CD15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151A1BC5-0795-4A8F-9CFC-F972A6845A46}" type="pres">
      <dgm:prSet presAssocID="{C2517AFF-C509-4C33-8B9A-AC356E2CD150}" presName="spaceRect" presStyleCnt="0"/>
      <dgm:spPr/>
    </dgm:pt>
    <dgm:pt modelId="{23842EA1-FDC1-42DC-8069-6F4E8022199A}" type="pres">
      <dgm:prSet presAssocID="{C2517AFF-C509-4C33-8B9A-AC356E2CD150}" presName="textRect" presStyleLbl="revTx" presStyleIdx="0" presStyleCnt="2">
        <dgm:presLayoutVars>
          <dgm:chMax val="1"/>
          <dgm:chPref val="1"/>
        </dgm:presLayoutVars>
      </dgm:prSet>
      <dgm:spPr/>
    </dgm:pt>
    <dgm:pt modelId="{7805CA29-9738-43C1-A610-9A3C7087D318}" type="pres">
      <dgm:prSet presAssocID="{DAA5B97A-D4C2-4DF6-95C1-9B10537B23C9}" presName="sibTrans" presStyleCnt="0"/>
      <dgm:spPr/>
    </dgm:pt>
    <dgm:pt modelId="{414D871A-FA0B-40F1-9FD3-4945107C9834}" type="pres">
      <dgm:prSet presAssocID="{FDA0DA33-4C3B-4069-90BE-88D06D427555}" presName="compNode" presStyleCnt="0"/>
      <dgm:spPr/>
    </dgm:pt>
    <dgm:pt modelId="{CB95C253-7C91-4C3D-9E7E-C8253CD8CF87}" type="pres">
      <dgm:prSet presAssocID="{FDA0DA33-4C3B-4069-90BE-88D06D42755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adio microphone"/>
        </a:ext>
      </dgm:extLst>
    </dgm:pt>
    <dgm:pt modelId="{2F82D656-5F76-41E3-9F2B-616871CF7BF7}" type="pres">
      <dgm:prSet presAssocID="{FDA0DA33-4C3B-4069-90BE-88D06D427555}" presName="spaceRect" presStyleCnt="0"/>
      <dgm:spPr/>
    </dgm:pt>
    <dgm:pt modelId="{527E7D15-2269-4FC5-ABAF-3006E5F35F3C}" type="pres">
      <dgm:prSet presAssocID="{FDA0DA33-4C3B-4069-90BE-88D06D427555}" presName="textRect" presStyleLbl="revTx" presStyleIdx="1" presStyleCnt="2">
        <dgm:presLayoutVars>
          <dgm:chMax val="1"/>
          <dgm:chPref val="1"/>
        </dgm:presLayoutVars>
      </dgm:prSet>
      <dgm:spPr/>
    </dgm:pt>
  </dgm:ptLst>
  <dgm:cxnLst>
    <dgm:cxn modelId="{36CEE764-6F67-456C-8D18-8E99FDFCDDBB}" type="presOf" srcId="{C2517AFF-C509-4C33-8B9A-AC356E2CD150}" destId="{23842EA1-FDC1-42DC-8069-6F4E8022199A}" srcOrd="0" destOrd="0" presId="urn:microsoft.com/office/officeart/2018/2/layout/IconLabelList"/>
    <dgm:cxn modelId="{4ABDAB71-426E-4DEC-ABB4-B699898E01B9}" type="presOf" srcId="{89C86DBB-6FA8-4B09-A86B-71E0E9F505EB}" destId="{CAD24AF6-4721-4640-8697-77102DDA9487}" srcOrd="0" destOrd="0" presId="urn:microsoft.com/office/officeart/2018/2/layout/IconLabelList"/>
    <dgm:cxn modelId="{9D118879-AA6F-4B21-B611-5476F8334942}" srcId="{89C86DBB-6FA8-4B09-A86B-71E0E9F505EB}" destId="{FDA0DA33-4C3B-4069-90BE-88D06D427555}" srcOrd="1" destOrd="0" parTransId="{780A9120-5D28-4CC5-B465-7A7BAD22C4CF}" sibTransId="{FB63FB36-00FF-4A89-A75B-66F5E405DAD9}"/>
    <dgm:cxn modelId="{CC27F09D-F9FB-4895-AAF2-3D0353FA544C}" type="presOf" srcId="{FDA0DA33-4C3B-4069-90BE-88D06D427555}" destId="{527E7D15-2269-4FC5-ABAF-3006E5F35F3C}" srcOrd="0" destOrd="0" presId="urn:microsoft.com/office/officeart/2018/2/layout/IconLabelList"/>
    <dgm:cxn modelId="{F2920CC5-E3C4-4D17-BB73-F3D362080B82}" srcId="{89C86DBB-6FA8-4B09-A86B-71E0E9F505EB}" destId="{C2517AFF-C509-4C33-8B9A-AC356E2CD150}" srcOrd="0" destOrd="0" parTransId="{F572189D-C6BE-443F-94E0-E12B5E58F64B}" sibTransId="{DAA5B97A-D4C2-4DF6-95C1-9B10537B23C9}"/>
    <dgm:cxn modelId="{69F5A71E-2E06-4D7D-973B-9E6808605445}" type="presParOf" srcId="{CAD24AF6-4721-4640-8697-77102DDA9487}" destId="{9418BC4A-5AE5-4F5A-A0E4-814BE7B56D93}" srcOrd="0" destOrd="0" presId="urn:microsoft.com/office/officeart/2018/2/layout/IconLabelList"/>
    <dgm:cxn modelId="{C28E2DCF-96C8-4A85-87B9-3556A8182901}" type="presParOf" srcId="{9418BC4A-5AE5-4F5A-A0E4-814BE7B56D93}" destId="{44E3B377-2919-4166-BC71-D22488F43554}" srcOrd="0" destOrd="0" presId="urn:microsoft.com/office/officeart/2018/2/layout/IconLabelList"/>
    <dgm:cxn modelId="{DA691968-9073-4C68-B006-1746AB0CC001}" type="presParOf" srcId="{9418BC4A-5AE5-4F5A-A0E4-814BE7B56D93}" destId="{151A1BC5-0795-4A8F-9CFC-F972A6845A46}" srcOrd="1" destOrd="0" presId="urn:microsoft.com/office/officeart/2018/2/layout/IconLabelList"/>
    <dgm:cxn modelId="{0DBFF04F-65AB-46D8-92AE-B3E4274935B8}" type="presParOf" srcId="{9418BC4A-5AE5-4F5A-A0E4-814BE7B56D93}" destId="{23842EA1-FDC1-42DC-8069-6F4E8022199A}" srcOrd="2" destOrd="0" presId="urn:microsoft.com/office/officeart/2018/2/layout/IconLabelList"/>
    <dgm:cxn modelId="{E84CDB21-F27A-4B7D-9EEF-4AE8C6D00FDE}" type="presParOf" srcId="{CAD24AF6-4721-4640-8697-77102DDA9487}" destId="{7805CA29-9738-43C1-A610-9A3C7087D318}" srcOrd="1" destOrd="0" presId="urn:microsoft.com/office/officeart/2018/2/layout/IconLabelList"/>
    <dgm:cxn modelId="{9475EA64-2D2C-40B3-AAB7-40916ED86CE4}" type="presParOf" srcId="{CAD24AF6-4721-4640-8697-77102DDA9487}" destId="{414D871A-FA0B-40F1-9FD3-4945107C9834}" srcOrd="2" destOrd="0" presId="urn:microsoft.com/office/officeart/2018/2/layout/IconLabelList"/>
    <dgm:cxn modelId="{D22FCDE4-A9A3-435D-B296-1EB60652B60D}" type="presParOf" srcId="{414D871A-FA0B-40F1-9FD3-4945107C9834}" destId="{CB95C253-7C91-4C3D-9E7E-C8253CD8CF87}" srcOrd="0" destOrd="0" presId="urn:microsoft.com/office/officeart/2018/2/layout/IconLabelList"/>
    <dgm:cxn modelId="{B50E118F-32AB-4621-AE0F-DADCF5B7074C}" type="presParOf" srcId="{414D871A-FA0B-40F1-9FD3-4945107C9834}" destId="{2F82D656-5F76-41E3-9F2B-616871CF7BF7}" srcOrd="1" destOrd="0" presId="urn:microsoft.com/office/officeart/2018/2/layout/IconLabelList"/>
    <dgm:cxn modelId="{B1E7FCE3-04E0-488B-A91A-591C46822F49}" type="presParOf" srcId="{414D871A-FA0B-40F1-9FD3-4945107C9834}" destId="{527E7D15-2269-4FC5-ABAF-3006E5F35F3C}"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9F78FB-E8B4-4FFA-8EA7-5155C2775A81}">
      <dsp:nvSpPr>
        <dsp:cNvPr id="0" name=""/>
        <dsp:cNvSpPr/>
      </dsp:nvSpPr>
      <dsp:spPr>
        <a:xfrm>
          <a:off x="0" y="656272"/>
          <a:ext cx="6993914" cy="12115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8C072D7-0E0A-4039-B880-BC9316169007}">
      <dsp:nvSpPr>
        <dsp:cNvPr id="0" name=""/>
        <dsp:cNvSpPr/>
      </dsp:nvSpPr>
      <dsp:spPr>
        <a:xfrm>
          <a:off x="366502" y="928877"/>
          <a:ext cx="666369" cy="66636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21D8A3-F1D9-47C5-8A8C-84B3BFEB9585}">
      <dsp:nvSpPr>
        <dsp:cNvPr id="0" name=""/>
        <dsp:cNvSpPr/>
      </dsp:nvSpPr>
      <dsp:spPr>
        <a:xfrm>
          <a:off x="1399374" y="656272"/>
          <a:ext cx="3147261" cy="121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128226" rIns="128226" bIns="128226" numCol="1" spcCol="1270" anchor="ctr" anchorCtr="0">
          <a:noAutofit/>
        </a:bodyPr>
        <a:lstStyle/>
        <a:p>
          <a:pPr marL="0" lvl="0" indent="0" algn="l" defTabSz="1244600">
            <a:lnSpc>
              <a:spcPct val="100000"/>
            </a:lnSpc>
            <a:spcBef>
              <a:spcPct val="0"/>
            </a:spcBef>
            <a:spcAft>
              <a:spcPct val="35000"/>
            </a:spcAft>
            <a:buNone/>
          </a:pPr>
          <a:r>
            <a:rPr lang="en-US" sz="2800" b="1" kern="1200" dirty="0"/>
            <a:t>language teacher educator </a:t>
          </a:r>
          <a:endParaRPr lang="en-US" sz="2800" kern="1200" dirty="0"/>
        </a:p>
      </dsp:txBody>
      <dsp:txXfrm>
        <a:off x="1399374" y="656272"/>
        <a:ext cx="3147261" cy="1211580"/>
      </dsp:txXfrm>
    </dsp:sp>
    <dsp:sp modelId="{43BA3C8C-1A25-4E74-868A-6CF5354D43B3}">
      <dsp:nvSpPr>
        <dsp:cNvPr id="0" name=""/>
        <dsp:cNvSpPr/>
      </dsp:nvSpPr>
      <dsp:spPr>
        <a:xfrm>
          <a:off x="4546636" y="656272"/>
          <a:ext cx="2447277" cy="121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128226" rIns="128226" bIns="128226" numCol="1" spcCol="1270" anchor="ctr" anchorCtr="0">
          <a:noAutofit/>
        </a:bodyPr>
        <a:lstStyle/>
        <a:p>
          <a:pPr marL="0" lvl="0" indent="0" algn="l" defTabSz="1600200">
            <a:lnSpc>
              <a:spcPct val="100000"/>
            </a:lnSpc>
            <a:spcBef>
              <a:spcPct val="0"/>
            </a:spcBef>
            <a:spcAft>
              <a:spcPct val="35000"/>
            </a:spcAft>
            <a:buNone/>
          </a:pPr>
          <a:r>
            <a:rPr lang="en-US" sz="3600" b="1" kern="1200" dirty="0"/>
            <a:t>and </a:t>
          </a:r>
          <a:endParaRPr lang="en-US" sz="3600" kern="1200" dirty="0"/>
        </a:p>
      </dsp:txBody>
      <dsp:txXfrm>
        <a:off x="4546636" y="656272"/>
        <a:ext cx="2447277" cy="1211580"/>
      </dsp:txXfrm>
    </dsp:sp>
    <dsp:sp modelId="{2394FA8D-70B7-4A37-8024-FE2AED3AFA4E}">
      <dsp:nvSpPr>
        <dsp:cNvPr id="0" name=""/>
        <dsp:cNvSpPr/>
      </dsp:nvSpPr>
      <dsp:spPr>
        <a:xfrm>
          <a:off x="0" y="2170747"/>
          <a:ext cx="6993914" cy="121158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33D139-2BA9-43A6-80D9-41C935FC7E91}">
      <dsp:nvSpPr>
        <dsp:cNvPr id="0" name=""/>
        <dsp:cNvSpPr/>
      </dsp:nvSpPr>
      <dsp:spPr>
        <a:xfrm>
          <a:off x="366502" y="2443352"/>
          <a:ext cx="666369" cy="66636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3DD8B8A-DBB6-4B10-9E47-B8E92E6C6052}">
      <dsp:nvSpPr>
        <dsp:cNvPr id="0" name=""/>
        <dsp:cNvSpPr/>
      </dsp:nvSpPr>
      <dsp:spPr>
        <a:xfrm>
          <a:off x="1399374" y="2170747"/>
          <a:ext cx="5594539" cy="12115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226" tIns="128226" rIns="128226" bIns="128226" numCol="1" spcCol="1270" anchor="ctr" anchorCtr="0">
          <a:noAutofit/>
        </a:bodyPr>
        <a:lstStyle/>
        <a:p>
          <a:pPr marL="0" lvl="0" indent="0" algn="l" defTabSz="1244600">
            <a:lnSpc>
              <a:spcPct val="100000"/>
            </a:lnSpc>
            <a:spcBef>
              <a:spcPct val="0"/>
            </a:spcBef>
            <a:spcAft>
              <a:spcPct val="35000"/>
            </a:spcAft>
            <a:buNone/>
          </a:pPr>
          <a:r>
            <a:rPr lang="en-US" sz="2800" b="1" kern="1200" dirty="0"/>
            <a:t>researcher</a:t>
          </a:r>
          <a:endParaRPr lang="en-US" sz="2800" kern="1200" dirty="0"/>
        </a:p>
      </dsp:txBody>
      <dsp:txXfrm>
        <a:off x="1399374" y="2170747"/>
        <a:ext cx="5594539" cy="12115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C8D125-B63C-49D8-ADAC-477A5733F68C}">
      <dsp:nvSpPr>
        <dsp:cNvPr id="0" name=""/>
        <dsp:cNvSpPr/>
      </dsp:nvSpPr>
      <dsp:spPr>
        <a:xfrm>
          <a:off x="0" y="545"/>
          <a:ext cx="6451943" cy="1276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0D00FA-0A3D-4828-BECD-EE77DEB794A2}">
      <dsp:nvSpPr>
        <dsp:cNvPr id="0" name=""/>
        <dsp:cNvSpPr/>
      </dsp:nvSpPr>
      <dsp:spPr>
        <a:xfrm>
          <a:off x="386058" y="287696"/>
          <a:ext cx="701925" cy="7019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2EA5FE-C482-48D6-A0AA-42ED1411EDDC}">
      <dsp:nvSpPr>
        <dsp:cNvPr id="0" name=""/>
        <dsp:cNvSpPr/>
      </dsp:nvSpPr>
      <dsp:spPr>
        <a:xfrm>
          <a:off x="1474042" y="545"/>
          <a:ext cx="4977900" cy="127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67" tIns="135067" rIns="135067" bIns="135067" numCol="1" spcCol="1270" anchor="ctr" anchorCtr="0">
          <a:noAutofit/>
        </a:bodyPr>
        <a:lstStyle/>
        <a:p>
          <a:pPr marL="0" lvl="0" indent="0" algn="l" defTabSz="1422400">
            <a:lnSpc>
              <a:spcPct val="90000"/>
            </a:lnSpc>
            <a:spcBef>
              <a:spcPct val="0"/>
            </a:spcBef>
            <a:spcAft>
              <a:spcPct val="35000"/>
            </a:spcAft>
            <a:buNone/>
          </a:pPr>
          <a:r>
            <a:rPr lang="en-US" sz="3200" b="1" kern="1200" dirty="0"/>
            <a:t>The power of positive emotions</a:t>
          </a:r>
          <a:r>
            <a:rPr lang="en-US" sz="3200" kern="1200" dirty="0"/>
            <a:t> </a:t>
          </a:r>
        </a:p>
      </dsp:txBody>
      <dsp:txXfrm>
        <a:off x="1474042" y="545"/>
        <a:ext cx="4977900" cy="1276227"/>
      </dsp:txXfrm>
    </dsp:sp>
    <dsp:sp modelId="{81F44C5C-A290-4051-9C37-402DB0A882F7}">
      <dsp:nvSpPr>
        <dsp:cNvPr id="0" name=""/>
        <dsp:cNvSpPr/>
      </dsp:nvSpPr>
      <dsp:spPr>
        <a:xfrm>
          <a:off x="0" y="1595829"/>
          <a:ext cx="6451943" cy="1276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B5CF60-AEA0-4DCA-801A-8633C3F10F2E}">
      <dsp:nvSpPr>
        <dsp:cNvPr id="0" name=""/>
        <dsp:cNvSpPr/>
      </dsp:nvSpPr>
      <dsp:spPr>
        <a:xfrm>
          <a:off x="386058" y="1882980"/>
          <a:ext cx="701925" cy="7019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D43F504-D371-4A51-B996-AA66CD82EDFE}">
      <dsp:nvSpPr>
        <dsp:cNvPr id="0" name=""/>
        <dsp:cNvSpPr/>
      </dsp:nvSpPr>
      <dsp:spPr>
        <a:xfrm>
          <a:off x="1474042" y="1595829"/>
          <a:ext cx="4977900" cy="127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67" tIns="135067" rIns="135067" bIns="135067" numCol="1" spcCol="1270" anchor="ctr" anchorCtr="0">
          <a:noAutofit/>
        </a:bodyPr>
        <a:lstStyle/>
        <a:p>
          <a:pPr marL="0" lvl="0" indent="0" algn="l" defTabSz="1422400">
            <a:lnSpc>
              <a:spcPct val="90000"/>
            </a:lnSpc>
            <a:spcBef>
              <a:spcPct val="0"/>
            </a:spcBef>
            <a:spcAft>
              <a:spcPct val="35000"/>
            </a:spcAft>
            <a:buNone/>
          </a:pPr>
          <a:r>
            <a:rPr lang="en-US" sz="3200" b="1" kern="1200" dirty="0"/>
            <a:t>The power of co-operation </a:t>
          </a:r>
          <a:endParaRPr lang="en-US" sz="3200" kern="1200" dirty="0"/>
        </a:p>
      </dsp:txBody>
      <dsp:txXfrm>
        <a:off x="1474042" y="1595829"/>
        <a:ext cx="4977900" cy="1276227"/>
      </dsp:txXfrm>
    </dsp:sp>
    <dsp:sp modelId="{88CDDD60-A99F-4A30-BD17-921DBBD1D156}">
      <dsp:nvSpPr>
        <dsp:cNvPr id="0" name=""/>
        <dsp:cNvSpPr/>
      </dsp:nvSpPr>
      <dsp:spPr>
        <a:xfrm>
          <a:off x="0" y="3191114"/>
          <a:ext cx="6451943" cy="127622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9136B0-AE51-44CC-BA64-8F8D04411411}">
      <dsp:nvSpPr>
        <dsp:cNvPr id="0" name=""/>
        <dsp:cNvSpPr/>
      </dsp:nvSpPr>
      <dsp:spPr>
        <a:xfrm>
          <a:off x="386058" y="3478265"/>
          <a:ext cx="701925" cy="7019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D225C8A-A445-417F-AC5A-27AA854AC94C}">
      <dsp:nvSpPr>
        <dsp:cNvPr id="0" name=""/>
        <dsp:cNvSpPr/>
      </dsp:nvSpPr>
      <dsp:spPr>
        <a:xfrm>
          <a:off x="1474042" y="3191114"/>
          <a:ext cx="4977900" cy="1276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67" tIns="135067" rIns="135067" bIns="135067" numCol="1" spcCol="1270" anchor="ctr" anchorCtr="0">
          <a:noAutofit/>
        </a:bodyPr>
        <a:lstStyle/>
        <a:p>
          <a:pPr marL="0" lvl="0" indent="0" algn="l" defTabSz="1422400">
            <a:lnSpc>
              <a:spcPct val="90000"/>
            </a:lnSpc>
            <a:spcBef>
              <a:spcPct val="0"/>
            </a:spcBef>
            <a:spcAft>
              <a:spcPct val="35000"/>
            </a:spcAft>
            <a:buNone/>
          </a:pPr>
          <a:r>
            <a:rPr lang="en-US" sz="3200" b="1" kern="1200" dirty="0"/>
            <a:t>Active participation </a:t>
          </a:r>
          <a:endParaRPr lang="en-US" sz="3200" kern="1200" dirty="0"/>
        </a:p>
      </dsp:txBody>
      <dsp:txXfrm>
        <a:off x="1474042" y="3191114"/>
        <a:ext cx="4977900" cy="12762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3B377-2919-4166-BC71-D22488F43554}">
      <dsp:nvSpPr>
        <dsp:cNvPr id="0" name=""/>
        <dsp:cNvSpPr/>
      </dsp:nvSpPr>
      <dsp:spPr>
        <a:xfrm>
          <a:off x="1426435" y="452201"/>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842EA1-FDC1-42DC-8069-6F4E8022199A}">
      <dsp:nvSpPr>
        <dsp:cNvPr id="0" name=""/>
        <dsp:cNvSpPr/>
      </dsp:nvSpPr>
      <dsp:spPr>
        <a:xfrm>
          <a:off x="238435" y="2866398"/>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pPr>
          <a:r>
            <a:rPr lang="de-AT" sz="4400" kern="1200"/>
            <a:t>Make decisions</a:t>
          </a:r>
          <a:endParaRPr lang="en-US" sz="4400" kern="1200"/>
        </a:p>
      </dsp:txBody>
      <dsp:txXfrm>
        <a:off x="238435" y="2866398"/>
        <a:ext cx="4320000" cy="720000"/>
      </dsp:txXfrm>
    </dsp:sp>
    <dsp:sp modelId="{CB95C253-7C91-4C3D-9E7E-C8253CD8CF87}">
      <dsp:nvSpPr>
        <dsp:cNvPr id="0" name=""/>
        <dsp:cNvSpPr/>
      </dsp:nvSpPr>
      <dsp:spPr>
        <a:xfrm>
          <a:off x="6502435" y="452201"/>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7E7D15-2269-4FC5-ABAF-3006E5F35F3C}">
      <dsp:nvSpPr>
        <dsp:cNvPr id="0" name=""/>
        <dsp:cNvSpPr/>
      </dsp:nvSpPr>
      <dsp:spPr>
        <a:xfrm>
          <a:off x="5314435" y="2866398"/>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pPr>
          <a:r>
            <a:rPr lang="de-AT" sz="4400" kern="1200"/>
            <a:t>Express their voice</a:t>
          </a:r>
          <a:endParaRPr lang="en-US" sz="4400" kern="1200"/>
        </a:p>
      </dsp:txBody>
      <dsp:txXfrm>
        <a:off x="5314435" y="2866398"/>
        <a:ext cx="432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3B377-2919-4166-BC71-D22488F43554}">
      <dsp:nvSpPr>
        <dsp:cNvPr id="0" name=""/>
        <dsp:cNvSpPr/>
      </dsp:nvSpPr>
      <dsp:spPr>
        <a:xfrm>
          <a:off x="1426435" y="452201"/>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842EA1-FDC1-42DC-8069-6F4E8022199A}">
      <dsp:nvSpPr>
        <dsp:cNvPr id="0" name=""/>
        <dsp:cNvSpPr/>
      </dsp:nvSpPr>
      <dsp:spPr>
        <a:xfrm>
          <a:off x="238435" y="2866398"/>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44700">
            <a:lnSpc>
              <a:spcPct val="100000"/>
            </a:lnSpc>
            <a:spcBef>
              <a:spcPct val="0"/>
            </a:spcBef>
            <a:spcAft>
              <a:spcPct val="35000"/>
            </a:spcAft>
            <a:buNone/>
          </a:pPr>
          <a:r>
            <a:rPr lang="en-US" sz="4600" kern="1200" dirty="0"/>
            <a:t>Action</a:t>
          </a:r>
        </a:p>
      </dsp:txBody>
      <dsp:txXfrm>
        <a:off x="238435" y="2866398"/>
        <a:ext cx="4320000" cy="720000"/>
      </dsp:txXfrm>
    </dsp:sp>
    <dsp:sp modelId="{CB95C253-7C91-4C3D-9E7E-C8253CD8CF87}">
      <dsp:nvSpPr>
        <dsp:cNvPr id="0" name=""/>
        <dsp:cNvSpPr/>
      </dsp:nvSpPr>
      <dsp:spPr>
        <a:xfrm>
          <a:off x="6502435" y="452201"/>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7E7D15-2269-4FC5-ABAF-3006E5F35F3C}">
      <dsp:nvSpPr>
        <dsp:cNvPr id="0" name=""/>
        <dsp:cNvSpPr/>
      </dsp:nvSpPr>
      <dsp:spPr>
        <a:xfrm>
          <a:off x="5314435" y="2866398"/>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044700">
            <a:lnSpc>
              <a:spcPct val="100000"/>
            </a:lnSpc>
            <a:spcBef>
              <a:spcPct val="0"/>
            </a:spcBef>
            <a:spcAft>
              <a:spcPct val="35000"/>
            </a:spcAft>
            <a:buNone/>
          </a:pPr>
          <a:r>
            <a:rPr lang="en-US" sz="4600" kern="1200" dirty="0"/>
            <a:t>Participation</a:t>
          </a:r>
        </a:p>
      </dsp:txBody>
      <dsp:txXfrm>
        <a:off x="5314435" y="2866398"/>
        <a:ext cx="432000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736D7-9F29-4A90-88B7-10CFE5DFB156}" type="datetimeFigureOut">
              <a:rPr lang="en-AT" smtClean="0"/>
              <a:t>16/09/2022</a:t>
            </a:fld>
            <a:endParaRPr lang="en-A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2D598C-B51D-4DC5-A360-C55DB190539C}" type="slidenum">
              <a:rPr lang="en-AT" smtClean="0"/>
              <a:t>‹#›</a:t>
            </a:fld>
            <a:endParaRPr lang="en-AT"/>
          </a:p>
        </p:txBody>
      </p:sp>
    </p:spTree>
    <p:extLst>
      <p:ext uri="{BB962C8B-B14F-4D97-AF65-F5344CB8AC3E}">
        <p14:creationId xmlns:p14="http://schemas.microsoft.com/office/powerpoint/2010/main" val="1443664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lithub.com/on-the-quest-to-write-in-a-third-languag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lienbildplatzhalter 1">
            <a:extLst>
              <a:ext uri="{FF2B5EF4-FFF2-40B4-BE49-F238E27FC236}">
                <a16:creationId xmlns:a16="http://schemas.microsoft.com/office/drawing/2014/main" id="{3D6D1CF8-C46B-D023-FDBA-7029499FBE8E}"/>
              </a:ext>
            </a:extLst>
          </p:cNvPr>
          <p:cNvSpPr>
            <a:spLocks noGrp="1" noRot="1" noChangeAspect="1" noTextEdit="1"/>
          </p:cNvSpPr>
          <p:nvPr>
            <p:ph type="sldImg"/>
          </p:nvPr>
        </p:nvSpPr>
        <p:spPr bwMode="auto">
          <a:xfrm>
            <a:off x="407988" y="1233488"/>
            <a:ext cx="5919787" cy="33305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izenplatzhalter 2">
            <a:extLst>
              <a:ext uri="{FF2B5EF4-FFF2-40B4-BE49-F238E27FC236}">
                <a16:creationId xmlns:a16="http://schemas.microsoft.com/office/drawing/2014/main" id="{B47D80BB-FB5E-5041-CB4F-3778A07C5D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de-DE"/>
          </a:p>
        </p:txBody>
      </p:sp>
      <p:sp>
        <p:nvSpPr>
          <p:cNvPr id="8196" name="Foliennummernplatzhalter 3">
            <a:extLst>
              <a:ext uri="{FF2B5EF4-FFF2-40B4-BE49-F238E27FC236}">
                <a16:creationId xmlns:a16="http://schemas.microsoft.com/office/drawing/2014/main" id="{27B15916-F69A-F8BD-E1F9-54FB4CF750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35013" indent="-282575">
              <a:defRPr sz="2400">
                <a:solidFill>
                  <a:schemeClr val="tx1"/>
                </a:solidFill>
                <a:latin typeface="Times New Roman" panose="02020603050405020304" pitchFamily="18" charset="0"/>
              </a:defRPr>
            </a:lvl2pPr>
            <a:lvl3pPr marL="1131888" indent="-225425">
              <a:defRPr sz="2400">
                <a:solidFill>
                  <a:schemeClr val="tx1"/>
                </a:solidFill>
                <a:latin typeface="Times New Roman" panose="02020603050405020304" pitchFamily="18" charset="0"/>
              </a:defRPr>
            </a:lvl3pPr>
            <a:lvl4pPr marL="1584325" indent="-225425">
              <a:defRPr sz="2400">
                <a:solidFill>
                  <a:schemeClr val="tx1"/>
                </a:solidFill>
                <a:latin typeface="Times New Roman" panose="02020603050405020304" pitchFamily="18" charset="0"/>
              </a:defRPr>
            </a:lvl4pPr>
            <a:lvl5pPr marL="2038350" indent="-225425">
              <a:defRPr sz="2400">
                <a:solidFill>
                  <a:schemeClr val="tx1"/>
                </a:solidFill>
                <a:latin typeface="Times New Roman" panose="02020603050405020304" pitchFamily="18" charset="0"/>
              </a:defRPr>
            </a:lvl5pPr>
            <a:lvl6pPr marL="2495550" indent="-225425" eaLnBrk="0" fontAlgn="base" hangingPunct="0">
              <a:spcBef>
                <a:spcPct val="0"/>
              </a:spcBef>
              <a:spcAft>
                <a:spcPct val="0"/>
              </a:spcAft>
              <a:defRPr sz="2400">
                <a:solidFill>
                  <a:schemeClr val="tx1"/>
                </a:solidFill>
                <a:latin typeface="Times New Roman" panose="02020603050405020304" pitchFamily="18" charset="0"/>
              </a:defRPr>
            </a:lvl6pPr>
            <a:lvl7pPr marL="2952750" indent="-225425" eaLnBrk="0" fontAlgn="base" hangingPunct="0">
              <a:spcBef>
                <a:spcPct val="0"/>
              </a:spcBef>
              <a:spcAft>
                <a:spcPct val="0"/>
              </a:spcAft>
              <a:defRPr sz="2400">
                <a:solidFill>
                  <a:schemeClr val="tx1"/>
                </a:solidFill>
                <a:latin typeface="Times New Roman" panose="02020603050405020304" pitchFamily="18" charset="0"/>
              </a:defRPr>
            </a:lvl7pPr>
            <a:lvl8pPr marL="3409950" indent="-225425" eaLnBrk="0" fontAlgn="base" hangingPunct="0">
              <a:spcBef>
                <a:spcPct val="0"/>
              </a:spcBef>
              <a:spcAft>
                <a:spcPct val="0"/>
              </a:spcAft>
              <a:defRPr sz="2400">
                <a:solidFill>
                  <a:schemeClr val="tx1"/>
                </a:solidFill>
                <a:latin typeface="Times New Roman" panose="02020603050405020304" pitchFamily="18" charset="0"/>
              </a:defRPr>
            </a:lvl8pPr>
            <a:lvl9pPr marL="3867150" indent="-225425"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EBEDC67-84C3-47E7-87EB-A2321D05B35B}" type="slidenum">
              <a:rPr kumimoji="0" lang="de-AT" altLang="de-DE"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de-AT" altLang="de-DE"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Mio padre trascorreva l‘inverno in paese perché il cantiere stradale, in cui lavorava ad Amburgo, chiudeva grazie a </a:t>
            </a:r>
            <a:r>
              <a:rPr lang="it-IT" sz="1200" i="1" kern="1200" dirty="0" err="1">
                <a:solidFill>
                  <a:schemeClr val="tx1"/>
                </a:solidFill>
                <a:effectLst/>
                <a:latin typeface="+mn-lt"/>
                <a:ea typeface="+mn-ea"/>
                <a:cs typeface="+mn-cs"/>
              </a:rPr>
              <a:t>Schlechtwetter</a:t>
            </a:r>
            <a:r>
              <a:rPr lang="it-IT" sz="1200" kern="1200" dirty="0">
                <a:solidFill>
                  <a:schemeClr val="tx1"/>
                </a:solidFill>
                <a:effectLst/>
                <a:latin typeface="+mn-lt"/>
                <a:ea typeface="+mn-ea"/>
                <a:cs typeface="+mn-cs"/>
              </a:rPr>
              <a:t> e riapriva, di solito, ai primi di marzo.</a:t>
            </a:r>
            <a:endParaRPr lang="de-DE"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Anche se non conoscevo il significato, da bambino amavo la parola </a:t>
            </a:r>
            <a:r>
              <a:rPr lang="it-IT" sz="1200" b="1" i="1" kern="1200" dirty="0" err="1">
                <a:solidFill>
                  <a:schemeClr val="tx1"/>
                </a:solidFill>
                <a:effectLst/>
                <a:latin typeface="+mn-lt"/>
                <a:ea typeface="+mn-ea"/>
                <a:cs typeface="+mn-cs"/>
              </a:rPr>
              <a:t>Schlechtwetter</a:t>
            </a:r>
            <a:r>
              <a:rPr lang="it-IT" sz="1200" b="1" i="1"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perché l‘associavo al periodo </a:t>
            </a:r>
            <a:r>
              <a:rPr lang="it-IT" sz="1200" b="1" u="sng" kern="1200" dirty="0">
                <a:solidFill>
                  <a:schemeClr val="tx1"/>
                </a:solidFill>
                <a:effectLst/>
                <a:latin typeface="+mn-lt"/>
                <a:ea typeface="+mn-ea"/>
                <a:cs typeface="+mn-cs"/>
              </a:rPr>
              <a:t>più </a:t>
            </a:r>
            <a:r>
              <a:rPr lang="it-IT" sz="1200" b="1" u="sng" kern="1200" dirty="0" err="1">
                <a:solidFill>
                  <a:schemeClr val="tx1"/>
                </a:solidFill>
                <a:effectLst/>
                <a:latin typeface="+mn-lt"/>
                <a:ea typeface="+mn-ea"/>
                <a:cs typeface="+mn-cs"/>
              </a:rPr>
              <a:t>zuccherigno</a:t>
            </a:r>
            <a:r>
              <a:rPr lang="it-IT" sz="1200" b="1" u="sng"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dell‘anno, quello della mia famiglia unita. E con il passare del tempo mi ero convinto che </a:t>
            </a:r>
            <a:r>
              <a:rPr lang="it-IT" sz="1200" b="1" kern="1200" dirty="0" err="1">
                <a:solidFill>
                  <a:schemeClr val="tx1"/>
                </a:solidFill>
                <a:effectLst/>
                <a:latin typeface="+mn-lt"/>
                <a:ea typeface="+mn-ea"/>
                <a:cs typeface="+mn-cs"/>
              </a:rPr>
              <a:t>Schlechtwetter</a:t>
            </a:r>
            <a:r>
              <a:rPr lang="it-IT" sz="1200" b="1" kern="1200" dirty="0">
                <a:solidFill>
                  <a:schemeClr val="tx1"/>
                </a:solidFill>
                <a:effectLst/>
                <a:latin typeface="+mn-lt"/>
                <a:ea typeface="+mn-ea"/>
                <a:cs typeface="+mn-cs"/>
              </a:rPr>
              <a:t> fosse un padrone buono, che mandava un suo </a:t>
            </a:r>
            <a:r>
              <a:rPr lang="it-IT" sz="1200" b="1" u="sng" kern="1200" dirty="0" err="1">
                <a:solidFill>
                  <a:schemeClr val="tx1"/>
                </a:solidFill>
                <a:effectLst/>
                <a:latin typeface="+mn-lt"/>
                <a:ea typeface="+mn-ea"/>
                <a:cs typeface="+mn-cs"/>
              </a:rPr>
              <a:t>fatigatòre</a:t>
            </a:r>
            <a:r>
              <a:rPr lang="it-IT" sz="1200" b="1" kern="1200" dirty="0">
                <a:solidFill>
                  <a:schemeClr val="tx1"/>
                </a:solidFill>
                <a:effectLst/>
                <a:latin typeface="+mn-lt"/>
                <a:ea typeface="+mn-ea"/>
                <a:cs typeface="+mn-cs"/>
              </a:rPr>
              <a:t> a </a:t>
            </a:r>
            <a:r>
              <a:rPr lang="it-IT" sz="1200" b="1" u="sng" kern="1200" dirty="0">
                <a:solidFill>
                  <a:schemeClr val="tx1"/>
                </a:solidFill>
                <a:effectLst/>
                <a:latin typeface="+mn-lt"/>
                <a:ea typeface="+mn-ea"/>
                <a:cs typeface="+mn-cs"/>
              </a:rPr>
              <a:t>svernare</a:t>
            </a:r>
            <a:r>
              <a:rPr lang="it-IT" sz="1200" b="1" kern="1200" dirty="0">
                <a:solidFill>
                  <a:schemeClr val="tx1"/>
                </a:solidFill>
                <a:effectLst/>
                <a:latin typeface="+mn-lt"/>
                <a:ea typeface="+mn-ea"/>
                <a:cs typeface="+mn-cs"/>
              </a:rPr>
              <a:t> in paese. Perciò restai deluso quando mio padre me ne tradusse il senso, dopo avermi preso in giro: „Sei proprio </a:t>
            </a:r>
            <a:r>
              <a:rPr lang="it-IT" sz="1200" b="1" i="1" kern="1200" dirty="0" err="1">
                <a:solidFill>
                  <a:schemeClr val="tx1"/>
                </a:solidFill>
                <a:effectLst/>
                <a:latin typeface="+mn-lt"/>
                <a:ea typeface="+mn-ea"/>
                <a:cs typeface="+mn-cs"/>
              </a:rPr>
              <a:t>bala</a:t>
            </a:r>
            <a:r>
              <a:rPr lang="it-IT" sz="1200" b="1" i="1" kern="1200" dirty="0">
                <a:solidFill>
                  <a:schemeClr val="tx1"/>
                </a:solidFill>
                <a:effectLst/>
                <a:latin typeface="+mn-lt"/>
                <a:ea typeface="+mn-ea"/>
                <a:cs typeface="+mn-cs"/>
              </a:rPr>
              <a:t> </a:t>
            </a:r>
            <a:r>
              <a:rPr lang="it-IT" sz="1200" b="1" i="1" kern="1200" dirty="0" err="1">
                <a:solidFill>
                  <a:schemeClr val="tx1"/>
                </a:solidFill>
                <a:effectLst/>
                <a:latin typeface="+mn-lt"/>
                <a:ea typeface="+mn-ea"/>
                <a:cs typeface="+mn-cs"/>
              </a:rPr>
              <a:t>bala</a:t>
            </a:r>
            <a:r>
              <a:rPr lang="it-IT" sz="1200" b="1" kern="1200" dirty="0">
                <a:solidFill>
                  <a:schemeClr val="tx1"/>
                </a:solidFill>
                <a:effectLst/>
                <a:latin typeface="+mn-lt"/>
                <a:ea typeface="+mn-ea"/>
                <a:cs typeface="+mn-cs"/>
              </a:rPr>
              <a:t>, come i tedeschi chiamano chi tiene la capa un </a:t>
            </a:r>
            <a:r>
              <a:rPr lang="it-IT" sz="1200" b="1" u="sng" kern="1200" dirty="0" err="1">
                <a:solidFill>
                  <a:schemeClr val="tx1"/>
                </a:solidFill>
                <a:effectLst/>
                <a:latin typeface="+mn-lt"/>
                <a:ea typeface="+mn-ea"/>
                <a:cs typeface="+mn-cs"/>
              </a:rPr>
              <a:t>pochicello</a:t>
            </a:r>
            <a:r>
              <a:rPr lang="it-IT" sz="1200" b="1" u="sng" kern="1200" dirty="0">
                <a:solidFill>
                  <a:schemeClr val="tx1"/>
                </a:solidFill>
                <a:effectLst/>
                <a:latin typeface="+mn-lt"/>
                <a:ea typeface="+mn-ea"/>
                <a:cs typeface="+mn-cs"/>
              </a:rPr>
              <a:t> sballata</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Schlechtwetter</a:t>
            </a:r>
            <a:r>
              <a:rPr lang="it-IT" sz="1200" b="1" kern="1200" dirty="0">
                <a:solidFill>
                  <a:schemeClr val="tx1"/>
                </a:solidFill>
                <a:effectLst/>
                <a:latin typeface="+mn-lt"/>
                <a:ea typeface="+mn-ea"/>
                <a:cs typeface="+mn-cs"/>
              </a:rPr>
              <a:t> non è una persona, ma </a:t>
            </a:r>
            <a:r>
              <a:rPr lang="it-IT" sz="1200" b="1" i="1" kern="1200" dirty="0">
                <a:solidFill>
                  <a:schemeClr val="tx1"/>
                </a:solidFill>
                <a:effectLst/>
                <a:latin typeface="+mn-lt"/>
                <a:ea typeface="+mn-ea"/>
                <a:cs typeface="+mn-cs"/>
              </a:rPr>
              <a:t>moti i </a:t>
            </a:r>
            <a:r>
              <a:rPr lang="it-IT" sz="1200" b="1" i="1" kern="1200" dirty="0" err="1">
                <a:solidFill>
                  <a:schemeClr val="tx1"/>
                </a:solidFill>
                <a:effectLst/>
                <a:latin typeface="+mn-lt"/>
                <a:ea typeface="+mn-ea"/>
                <a:cs typeface="+mn-cs"/>
              </a:rPr>
              <a:t>lig</a:t>
            </a:r>
            <a:r>
              <a:rPr lang="it-IT" sz="1200" b="1" kern="1200" dirty="0">
                <a:solidFill>
                  <a:schemeClr val="tx1"/>
                </a:solidFill>
                <a:effectLst/>
                <a:latin typeface="+mn-lt"/>
                <a:ea typeface="+mn-ea"/>
                <a:cs typeface="+mn-cs"/>
              </a:rPr>
              <a:t>, il cattivo tempo“.</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b="1" kern="1200" dirty="0">
                <a:solidFill>
                  <a:schemeClr val="tx1"/>
                </a:solidFill>
                <a:effectLst/>
                <a:latin typeface="+mn-lt"/>
                <a:ea typeface="+mn-ea"/>
                <a:cs typeface="+mn-cs"/>
              </a:rPr>
              <a:t>Allora pregai Sant‘Antonio che in Germania il gelo, la neve, la pioggia non finissero mai e che mio padre non dovesse ripartire, perché tanto con quel tempaccio perenne non avrebbe potuto svolgere il suo lavoro: incatramare le strade (</a:t>
            </a:r>
            <a:r>
              <a:rPr lang="it-IT" sz="1200" kern="1200" cap="small" dirty="0">
                <a:solidFill>
                  <a:schemeClr val="tx1"/>
                </a:solidFill>
                <a:effectLst/>
                <a:latin typeface="+mn-lt"/>
                <a:ea typeface="+mn-ea"/>
                <a:cs typeface="+mn-cs"/>
              </a:rPr>
              <a:t>Il sapore della </a:t>
            </a:r>
            <a:r>
              <a:rPr lang="it-IT" sz="1200" kern="1200" cap="small" dirty="0" err="1">
                <a:solidFill>
                  <a:schemeClr val="tx1"/>
                </a:solidFill>
                <a:effectLst/>
                <a:latin typeface="+mn-lt"/>
                <a:ea typeface="+mn-ea"/>
                <a:cs typeface="+mn-cs"/>
              </a:rPr>
              <a:t>cuntentizza</a:t>
            </a:r>
            <a:r>
              <a:rPr lang="it-IT" sz="1200" kern="1200" dirty="0">
                <a:solidFill>
                  <a:schemeClr val="tx1"/>
                </a:solidFill>
                <a:effectLst/>
                <a:latin typeface="+mn-lt"/>
                <a:ea typeface="+mn-ea"/>
                <a:cs typeface="+mn-cs"/>
              </a:rPr>
              <a:t> (da: Carmine Abate. 2016. </a:t>
            </a:r>
            <a:r>
              <a:rPr lang="it-IT" sz="1200" i="1" kern="1200" dirty="0">
                <a:solidFill>
                  <a:schemeClr val="tx1"/>
                </a:solidFill>
                <a:effectLst/>
                <a:latin typeface="+mn-lt"/>
                <a:ea typeface="+mn-ea"/>
                <a:cs typeface="+mn-cs"/>
              </a:rPr>
              <a:t>Il banchetto di nozze e altri sapori. Milano: Mondadori</a:t>
            </a:r>
            <a:r>
              <a:rPr lang="it-IT"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I prayed to St. Anthony to make the frost, the snow and the rain in Germany never stop, so that father would never have to leave. Perpetual bad weather would mean that he would not have been able to carry out his job of tarring roads.</a:t>
            </a: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5B069-F18F-8F4B-BD53-55AC91A5A2A7}"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067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indent="475787">
              <a:lnSpc>
                <a:spcPct val="150000"/>
              </a:lnSpc>
              <a:spcAft>
                <a:spcPts val="634"/>
              </a:spcAft>
            </a:pPr>
            <a:r>
              <a:rPr lang="it-IT" sz="1900" dirty="0">
                <a:latin typeface="Times New Roman" panose="02020603050405020304" pitchFamily="18" charset="0"/>
                <a:ea typeface="Calibri" panose="020F0502020204030204" pitchFamily="34" charset="0"/>
                <a:cs typeface="Times New Roman" panose="02020603050405020304" pitchFamily="18" charset="0"/>
              </a:rPr>
              <a:t>A partire da un approccio teorico multimodale, multidimensionale e </a:t>
            </a:r>
            <a:r>
              <a:rPr lang="it-IT" sz="1900" dirty="0" err="1">
                <a:latin typeface="Times New Roman" panose="02020603050405020304" pitchFamily="18" charset="0"/>
                <a:ea typeface="Calibri" panose="020F0502020204030204" pitchFamily="34" charset="0"/>
                <a:cs typeface="Times New Roman" panose="02020603050405020304" pitchFamily="18" charset="0"/>
              </a:rPr>
              <a:t>multiprospettico</a:t>
            </a:r>
            <a:r>
              <a:rPr lang="it-IT" sz="1900" dirty="0">
                <a:latin typeface="Times New Roman" panose="02020603050405020304" pitchFamily="18" charset="0"/>
                <a:ea typeface="Calibri" panose="020F0502020204030204" pitchFamily="34" charset="0"/>
                <a:cs typeface="Times New Roman" panose="02020603050405020304" pitchFamily="18" charset="0"/>
              </a:rPr>
              <a:t> (</a:t>
            </a:r>
            <a:r>
              <a:rPr lang="it-IT" sz="1900" dirty="0" err="1">
                <a:latin typeface="Times New Roman" panose="02020603050405020304" pitchFamily="18" charset="0"/>
                <a:ea typeface="Calibri" panose="020F0502020204030204" pitchFamily="34" charset="0"/>
                <a:cs typeface="Times New Roman" panose="02020603050405020304" pitchFamily="18" charset="0"/>
              </a:rPr>
              <a:t>Deardoff</a:t>
            </a:r>
            <a:r>
              <a:rPr lang="it-IT" sz="1900" dirty="0">
                <a:latin typeface="Times New Roman" panose="02020603050405020304" pitchFamily="18" charset="0"/>
                <a:ea typeface="Calibri" panose="020F0502020204030204" pitchFamily="34" charset="0"/>
                <a:cs typeface="Times New Roman" panose="02020603050405020304" pitchFamily="18" charset="0"/>
              </a:rPr>
              <a:t> 2011) sono stati proposti compiti relativi alla riflessione sui testi letterari transculturali, basati sulla capacità degli apprendenti di valutare il definirsi della loro competenza interculturale. </a:t>
            </a:r>
            <a:endParaRPr lang="it-IT" sz="1900" dirty="0">
              <a:latin typeface="Arial" panose="020B0604020202020204" pitchFamily="34" charset="0"/>
              <a:ea typeface="Calibri" panose="020F0502020204030204" pitchFamily="34" charset="0"/>
              <a:cs typeface="Times New Roman" panose="02020603050405020304" pitchFamily="18" charset="0"/>
            </a:endParaRPr>
          </a:p>
          <a:p>
            <a:pPr indent="475787">
              <a:lnSpc>
                <a:spcPct val="150000"/>
              </a:lnSpc>
              <a:spcAft>
                <a:spcPts val="634"/>
              </a:spcAft>
            </a:pPr>
            <a:r>
              <a:rPr lang="it-IT" sz="1900" dirty="0">
                <a:latin typeface="Times New Roman" panose="02020603050405020304" pitchFamily="18" charset="0"/>
                <a:ea typeface="Calibri" panose="020F0502020204030204" pitchFamily="34" charset="0"/>
                <a:cs typeface="Times New Roman" panose="02020603050405020304" pitchFamily="18" charset="0"/>
              </a:rPr>
              <a:t>Le riflessioni degli studenti rappresentano una comprensione profonda delle competenze individuali in quanto si concentrano sugli aspetti culturali delle proprie esperienze con i testi e verso il proprio sé, incoraggiando l’esame consapevole dell’esperienza con il testo e mettendo in moto una comprensione empatica.</a:t>
            </a:r>
            <a:endParaRPr lang="it-IT" sz="1900" dirty="0">
              <a:latin typeface="Arial" panose="020B0604020202020204" pitchFamily="34" charset="0"/>
              <a:ea typeface="Calibri" panose="020F0502020204030204" pitchFamily="34" charset="0"/>
              <a:cs typeface="Times New Roman" panose="02020603050405020304" pitchFamily="18" charset="0"/>
            </a:endParaRPr>
          </a:p>
          <a:p>
            <a:pPr indent="285204" algn="just">
              <a:lnSpc>
                <a:spcPct val="150000"/>
              </a:lnSpc>
            </a:pPr>
            <a:r>
              <a:rPr lang="it-IT" sz="1900" dirty="0">
                <a:latin typeface="Times New Roman" panose="02020603050405020304" pitchFamily="18" charset="0"/>
                <a:ea typeface="Calibri" panose="020F0502020204030204" pitchFamily="34" charset="0"/>
                <a:cs typeface="Times New Roman" panose="02020603050405020304" pitchFamily="18" charset="0"/>
              </a:rPr>
              <a:t>L’esperienza della lettura apre in questo modo spazi per processi educativi che sono resi evidenti tramite il vissuto delle studentesse e degli studenti, che è processo di appropriazione trasformativa perché  si entra ‘in relazione con’ il testo/l’autore/ i personaggi/ la storia per trasformare anche se stessi (Zadra 2022, p.111)</a:t>
            </a:r>
            <a:endParaRPr lang="it-IT" sz="1900" dirty="0">
              <a:latin typeface="Arial" panose="020B0604020202020204" pitchFamily="34" charset="0"/>
              <a:ea typeface="Calibri" panose="020F0502020204030204" pitchFamily="34" charset="0"/>
              <a:cs typeface="Times New Roman" panose="02020603050405020304" pitchFamily="18" charset="0"/>
            </a:endParaRPr>
          </a:p>
          <a:p>
            <a:pPr indent="475787">
              <a:lnSpc>
                <a:spcPct val="150000"/>
              </a:lnSpc>
              <a:spcAft>
                <a:spcPts val="634"/>
              </a:spcAft>
            </a:pPr>
            <a:r>
              <a:rPr lang="it-IT" sz="1900" dirty="0">
                <a:latin typeface="Times New Roman" panose="02020603050405020304" pitchFamily="18" charset="0"/>
                <a:ea typeface="Calibri" panose="020F0502020204030204" pitchFamily="34" charset="0"/>
                <a:cs typeface="Times New Roman" panose="02020603050405020304" pitchFamily="18" charset="0"/>
              </a:rPr>
              <a:t> </a:t>
            </a:r>
            <a:endParaRPr lang="it-IT" sz="1900" dirty="0">
              <a:latin typeface="Arial" panose="020B0604020202020204" pitchFamily="34" charset="0"/>
              <a:ea typeface="Calibri" panose="020F0502020204030204" pitchFamily="34" charset="0"/>
              <a:cs typeface="Times New Roman" panose="02020603050405020304" pitchFamily="18" charset="0"/>
            </a:endParaRPr>
          </a:p>
          <a:p>
            <a:endParaRPr lang="it-IT"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8BA76D-D953-4E45-AA32-53671BDACFD8}" type="slidenum">
              <a:rPr kumimoji="0" lang="it-IT"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it-I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1036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2093913" y="561975"/>
            <a:ext cx="4999037" cy="2813050"/>
          </a:xfrm>
        </p:spPr>
      </p:sp>
      <p:sp>
        <p:nvSpPr>
          <p:cNvPr id="3" name="Segnaposto note 2"/>
          <p:cNvSpPr>
            <a:spLocks noGrp="1"/>
          </p:cNvSpPr>
          <p:nvPr>
            <p:ph type="body" idx="1"/>
          </p:nvPr>
        </p:nvSpPr>
        <p:spPr/>
        <p:txBody>
          <a:bodyPr/>
          <a:lstStyle/>
          <a:p>
            <a:pPr defTabSz="966338"/>
            <a:r>
              <a:rPr lang="it-IT" dirty="0"/>
              <a:t> </a:t>
            </a:r>
            <a:r>
              <a:rPr lang="it-IT" sz="19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Relativamente al potenziale  che i testi transculturali offrono allo sviluppo di competenze interculturali e di cittadinanza globale,</a:t>
            </a:r>
            <a:r>
              <a:rPr lang="it-IT" sz="19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a:t>
            </a:r>
            <a:r>
              <a:rPr lang="it-IT" sz="1900" dirty="0">
                <a:latin typeface="Arial" panose="020B0604020202020204" pitchFamily="34" charset="0"/>
                <a:ea typeface="Calibri" panose="020F0502020204030204" pitchFamily="34" charset="0"/>
                <a:cs typeface="Times New Roman" panose="02020603050405020304" pitchFamily="18" charset="0"/>
              </a:rPr>
              <a:t> </a:t>
            </a:r>
            <a:r>
              <a:rPr lang="it-IT" sz="1900" dirty="0">
                <a:latin typeface="Times New Roman" panose="02020603050405020304" pitchFamily="18" charset="0"/>
                <a:ea typeface="Calibri" panose="020F0502020204030204" pitchFamily="34" charset="0"/>
                <a:cs typeface="Times New Roman" panose="02020603050405020304" pitchFamily="18" charset="0"/>
              </a:rPr>
              <a:t>proponiamo di far uso – per la valutazione dello sviluppo del processo interculturale – di attività basate sulla riflessione personale e sull’autovalutazione degli apprendenti stessi. Facciamo riferimento a testi riflessivi orali e/o scritti, che da un lato facilitano la percezione intuitiva di riflessioni e atteggiamenti personali, altrimenti non facili da giudicare; e dall’altro contribuiscono allo sviluppo della personalità e della riflessione personale: qualità considerate essenziali per la formazione interculturale   (</a:t>
            </a:r>
            <a:r>
              <a:rPr lang="it-IT" sz="1900" dirty="0" err="1">
                <a:latin typeface="Times New Roman" panose="02020603050405020304" pitchFamily="18" charset="0"/>
                <a:ea typeface="Calibri" panose="020F0502020204030204" pitchFamily="34" charset="0"/>
                <a:cs typeface="Times New Roman" panose="02020603050405020304" pitchFamily="18" charset="0"/>
              </a:rPr>
              <a:t>Byram</a:t>
            </a:r>
            <a:r>
              <a:rPr lang="it-IT" sz="1900" dirty="0">
                <a:latin typeface="Times New Roman" panose="02020603050405020304" pitchFamily="18" charset="0"/>
                <a:ea typeface="Calibri" panose="020F0502020204030204" pitchFamily="34" charset="0"/>
                <a:cs typeface="Times New Roman" panose="02020603050405020304" pitchFamily="18" charset="0"/>
              </a:rPr>
              <a:t> 1997; </a:t>
            </a:r>
            <a:r>
              <a:rPr lang="it-IT" sz="1900" dirty="0" err="1">
                <a:latin typeface="Times New Roman" panose="02020603050405020304" pitchFamily="18" charset="0"/>
                <a:ea typeface="Calibri" panose="020F0502020204030204" pitchFamily="34" charset="0"/>
                <a:cs typeface="Times New Roman" panose="02020603050405020304" pitchFamily="18" charset="0"/>
              </a:rPr>
              <a:t>Byram</a:t>
            </a:r>
            <a:r>
              <a:rPr lang="it-IT" sz="1900" dirty="0">
                <a:latin typeface="Times New Roman" panose="02020603050405020304" pitchFamily="18" charset="0"/>
                <a:ea typeface="Calibri" panose="020F0502020204030204" pitchFamily="34" charset="0"/>
                <a:cs typeface="Times New Roman" panose="02020603050405020304" pitchFamily="18" charset="0"/>
              </a:rPr>
              <a:t>, </a:t>
            </a:r>
            <a:r>
              <a:rPr lang="it-IT" sz="1900" dirty="0" err="1">
                <a:latin typeface="Times New Roman" panose="02020603050405020304" pitchFamily="18" charset="0"/>
                <a:ea typeface="Calibri" panose="020F0502020204030204" pitchFamily="34" charset="0"/>
                <a:cs typeface="Times New Roman" panose="02020603050405020304" pitchFamily="18" charset="0"/>
              </a:rPr>
              <a:t>Gribkova</a:t>
            </a:r>
            <a:r>
              <a:rPr lang="it-IT" sz="1900" dirty="0">
                <a:latin typeface="Times New Roman" panose="02020603050405020304" pitchFamily="18" charset="0"/>
                <a:ea typeface="Calibri" panose="020F0502020204030204" pitchFamily="34" charset="0"/>
                <a:cs typeface="Times New Roman" panose="02020603050405020304" pitchFamily="18" charset="0"/>
              </a:rPr>
              <a:t> und Starkey, 2002; </a:t>
            </a:r>
            <a:r>
              <a:rPr lang="it-IT" sz="1900" dirty="0" err="1">
                <a:latin typeface="Times New Roman" panose="02020603050405020304" pitchFamily="18" charset="0"/>
                <a:ea typeface="Calibri" panose="020F0502020204030204" pitchFamily="34" charset="0"/>
                <a:cs typeface="Times New Roman" panose="02020603050405020304" pitchFamily="18" charset="0"/>
              </a:rPr>
              <a:t>Deardorff</a:t>
            </a:r>
            <a:r>
              <a:rPr lang="it-IT" sz="1900" dirty="0">
                <a:latin typeface="Times New Roman" panose="02020603050405020304" pitchFamily="18" charset="0"/>
                <a:ea typeface="Calibri" panose="020F0502020204030204" pitchFamily="34" charset="0"/>
                <a:cs typeface="Times New Roman" panose="02020603050405020304" pitchFamily="18" charset="0"/>
              </a:rPr>
              <a:t> 2009, 2011).</a:t>
            </a:r>
            <a:endParaRPr lang="it-IT" sz="1900" dirty="0">
              <a:latin typeface="Arial" panose="020B0604020202020204" pitchFamily="34" charset="0"/>
              <a:ea typeface="Calibri" panose="020F0502020204030204" pitchFamily="34" charset="0"/>
              <a:cs typeface="Times New Roman" panose="02020603050405020304" pitchFamily="18" charset="0"/>
            </a:endParaRPr>
          </a:p>
          <a:p>
            <a:endParaRPr lang="it-IT" dirty="0"/>
          </a:p>
        </p:txBody>
      </p:sp>
      <p:sp>
        <p:nvSpPr>
          <p:cNvPr id="4" name="Segnaposto numero diapositiva 3"/>
          <p:cNvSpPr>
            <a:spLocks noGrp="1"/>
          </p:cNvSpPr>
          <p:nvPr>
            <p:ph type="sldNum" sz="quarter" idx="5"/>
          </p:nvPr>
        </p:nvSpPr>
        <p:spPr/>
        <p:txBody>
          <a:bodyPr/>
          <a:lstStyle/>
          <a:p>
            <a:pPr marL="0" marR="0" lvl="0" indent="0" algn="r" defTabSz="966338"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300" b="0" i="0" u="none" strike="noStrike" kern="1200" cap="none" spc="0" normalizeH="0" baseline="0" noProof="0">
                <a:ln>
                  <a:noFill/>
                </a:ln>
                <a:solidFill>
                  <a:prstClr val="black"/>
                </a:solidFill>
                <a:effectLst/>
                <a:uLnTx/>
                <a:uFillTx/>
                <a:latin typeface="Calibri"/>
                <a:ea typeface="+mn-ea"/>
                <a:cs typeface="+mn-cs"/>
              </a:rPr>
              <a:pPr marL="0" marR="0" lvl="0" indent="0" algn="r" defTabSz="966338" rtl="0" eaLnBrk="1" fontAlgn="auto" latinLnBrk="0" hangingPunct="1">
                <a:lnSpc>
                  <a:spcPct val="100000"/>
                </a:lnSpc>
                <a:spcBef>
                  <a:spcPts val="0"/>
                </a:spcBef>
                <a:spcAft>
                  <a:spcPts val="0"/>
                </a:spcAft>
                <a:buClrTx/>
                <a:buSzTx/>
                <a:buFontTx/>
                <a:buNone/>
                <a:tabLst/>
                <a:defRPr/>
              </a:pPr>
              <a:t>57</a:t>
            </a:fld>
            <a:endParaRPr kumimoji="0" lang="cs-CZ"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0051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03188" y="1162050"/>
            <a:ext cx="6492875" cy="3652838"/>
          </a:xfrm>
          <a:prstGeom prst="rect">
            <a:avLst/>
          </a:prstGeom>
        </p:spPr>
      </p:sp>
      <p:sp>
        <p:nvSpPr>
          <p:cNvPr id="3" name="Notizenplatzhalter 2"/>
          <p:cNvSpPr>
            <a:spLocks noGrp="1"/>
          </p:cNvSpPr>
          <p:nvPr>
            <p:ph type="body" idx="1"/>
          </p:nvPr>
        </p:nvSpPr>
        <p:spPr/>
        <p:txBody>
          <a:bodyPr numCol="1"/>
          <a:lstStyle/>
          <a:p>
            <a:endParaRPr lang="de-DE" altLang="de-DE" dirty="0"/>
          </a:p>
        </p:txBody>
      </p:sp>
    </p:spTree>
    <p:extLst>
      <p:ext uri="{BB962C8B-B14F-4D97-AF65-F5344CB8AC3E}">
        <p14:creationId xmlns:p14="http://schemas.microsoft.com/office/powerpoint/2010/main" val="1012733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term 'transcultural narrative texts' we mean literary texts situated in the interstices between languages and cultures (Bhabha 1994, p.4), referring to experiences of migration - lived in first person or linked to experiences close to one's own, often structured as autobiographical stories in which there are multilingual codes. Their authors can’t be traced back to a particular national literary space, because they have a complex dimension that connects them for their social, linguistic and cultural specificity to multiple and borderline spaces (Schulze, 2007).</a:t>
            </a:r>
            <a:endParaRPr lang="de-DE" sz="1200" kern="1200" dirty="0">
              <a:solidFill>
                <a:schemeClr val="tx1"/>
              </a:solidFill>
              <a:effectLst/>
              <a:latin typeface="+mn-lt"/>
              <a:ea typeface="+mn-ea"/>
              <a:cs typeface="+mn-cs"/>
            </a:endParaRPr>
          </a:p>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35B069-F18F-8F4B-BD53-55AC91A5A2A7}"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68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lnSpc>
                <a:spcPct val="107000"/>
              </a:lnSpc>
              <a:spcAft>
                <a:spcPts val="800"/>
              </a:spcAft>
            </a:pPr>
            <a:r>
              <a:rPr lang="it-IT" sz="1200" dirty="0">
                <a:effectLst/>
                <a:latin typeface="Arial" panose="020B0604020202020204" pitchFamily="34" charset="0"/>
                <a:ea typeface="Calibri" panose="020F0502020204030204" pitchFamily="34" charset="0"/>
                <a:cs typeface="Times New Roman" panose="02020603050405020304" pitchFamily="18" charset="0"/>
              </a:rPr>
              <a:t>L’incontro con i testi letterari e multimodali e con i loro autori/con le loro autrici può determinare negli apprendenti una forte e duratura motivazione se gli studenti stessi diventano attori del processo educativo, come ormai da anni stiamo osservando nel corso del Progetto “</a:t>
            </a:r>
            <a:r>
              <a:rPr lang="it-IT" sz="1200" b="1" dirty="0">
                <a:effectLst/>
                <a:latin typeface="Arial" panose="020B0604020202020204" pitchFamily="34" charset="0"/>
                <a:ea typeface="Calibri" panose="020F0502020204030204" pitchFamily="34" charset="0"/>
                <a:cs typeface="Times New Roman" panose="02020603050405020304" pitchFamily="18" charset="0"/>
              </a:rPr>
              <a:t>Scritture in viaggio/ </a:t>
            </a:r>
            <a:r>
              <a:rPr lang="de-AT" sz="1200" b="1" dirty="0" err="1">
                <a:effectLst/>
                <a:latin typeface="Arial" panose="020B0604020202020204" pitchFamily="34" charset="0"/>
                <a:ea typeface="Calibri" panose="020F0502020204030204" pitchFamily="34" charset="0"/>
                <a:cs typeface="Times New Roman" panose="02020603050405020304" pitchFamily="18" charset="0"/>
              </a:rPr>
              <a:t>كتابات</a:t>
            </a:r>
            <a:r>
              <a:rPr lang="de-AT" sz="1200" b="1" dirty="0">
                <a:effectLst/>
                <a:latin typeface="Arial" panose="020B0604020202020204" pitchFamily="34" charset="0"/>
                <a:ea typeface="Calibri" panose="020F0502020204030204" pitchFamily="34" charset="0"/>
                <a:cs typeface="Times New Roman" panose="02020603050405020304" pitchFamily="18" charset="0"/>
              </a:rPr>
              <a:t> </a:t>
            </a:r>
            <a:r>
              <a:rPr lang="de-AT" sz="1200" b="1" dirty="0" err="1">
                <a:effectLst/>
                <a:latin typeface="Arial" panose="020B0604020202020204" pitchFamily="34" charset="0"/>
                <a:ea typeface="Calibri" panose="020F0502020204030204" pitchFamily="34" charset="0"/>
                <a:cs typeface="Times New Roman" panose="02020603050405020304" pitchFamily="18" charset="0"/>
              </a:rPr>
              <a:t>مسافرة</a:t>
            </a:r>
            <a:r>
              <a:rPr lang="it-IT" sz="1200" b="1"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Schreiben</a:t>
            </a:r>
            <a:r>
              <a:rPr lang="it-IT" sz="1200" b="1"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unterwegs</a:t>
            </a:r>
            <a:r>
              <a:rPr lang="it-IT" sz="1200" b="1" dirty="0">
                <a:effectLst/>
                <a:latin typeface="Arial" panose="020B0604020202020204" pitchFamily="34" charset="0"/>
                <a:ea typeface="Calibri" panose="020F0502020204030204" pitchFamily="34" charset="0"/>
                <a:cs typeface="Times New Roman" panose="02020603050405020304" pitchFamily="18" charset="0"/>
              </a:rPr>
              <a:t>”  che ha portato a Graz, in dialogo con gli studenti dell’Istituto di Romanistica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Sumaya</a:t>
            </a:r>
            <a:r>
              <a:rPr lang="it-IT" sz="1200" b="1" dirty="0">
                <a:effectLst/>
                <a:latin typeface="Arial" panose="020B0604020202020204" pitchFamily="34" charset="0"/>
                <a:ea typeface="Calibri" panose="020F0502020204030204" pitchFamily="34" charset="0"/>
                <a:cs typeface="Times New Roman" panose="02020603050405020304" pitchFamily="18" charset="0"/>
              </a:rPr>
              <a:t> Abdel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Qader</a:t>
            </a:r>
            <a:r>
              <a:rPr lang="it-IT" sz="1200" b="1" dirty="0">
                <a:effectLst/>
                <a:latin typeface="Arial" panose="020B0604020202020204" pitchFamily="34" charset="0"/>
                <a:ea typeface="Calibri" panose="020F0502020204030204" pitchFamily="34" charset="0"/>
                <a:cs typeface="Times New Roman" panose="02020603050405020304" pitchFamily="18" charset="0"/>
              </a:rPr>
              <a:t>, Amara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Lakhous</a:t>
            </a:r>
            <a:r>
              <a:rPr lang="it-IT" sz="1200" b="1"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Igiaba</a:t>
            </a:r>
            <a:r>
              <a:rPr lang="it-IT" sz="1200" b="1" dirty="0">
                <a:effectLst/>
                <a:latin typeface="Arial" panose="020B0604020202020204" pitchFamily="34" charset="0"/>
                <a:ea typeface="Calibri" panose="020F0502020204030204" pitchFamily="34" charset="0"/>
                <a:cs typeface="Times New Roman" panose="02020603050405020304" pitchFamily="18" charset="0"/>
              </a:rPr>
              <a:t>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Scego</a:t>
            </a:r>
            <a:r>
              <a:rPr lang="it-IT" sz="1200" b="1" dirty="0">
                <a:effectLst/>
                <a:latin typeface="Arial" panose="020B0604020202020204" pitchFamily="34" charset="0"/>
                <a:ea typeface="Calibri" panose="020F0502020204030204" pitchFamily="34" charset="0"/>
                <a:cs typeface="Times New Roman" panose="02020603050405020304" pitchFamily="18" charset="0"/>
              </a:rPr>
              <a:t>, Laila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Wadia</a:t>
            </a:r>
            <a:r>
              <a:rPr lang="it-IT" sz="1200" b="1" dirty="0">
                <a:effectLst/>
                <a:latin typeface="Arial" panose="020B0604020202020204" pitchFamily="34" charset="0"/>
                <a:ea typeface="Calibri" panose="020F0502020204030204" pitchFamily="34" charset="0"/>
                <a:cs typeface="Times New Roman" panose="02020603050405020304" pitchFamily="18" charset="0"/>
              </a:rPr>
              <a:t>, Carmine Abate e  l’8 giugno scorso </a:t>
            </a:r>
            <a:r>
              <a:rPr lang="it-IT" sz="1200" b="1" dirty="0" err="1">
                <a:effectLst/>
                <a:latin typeface="Arial" panose="020B0604020202020204" pitchFamily="34" charset="0"/>
                <a:ea typeface="Calibri" panose="020F0502020204030204" pitchFamily="34" charset="0"/>
                <a:cs typeface="Times New Roman" panose="02020603050405020304" pitchFamily="18" charset="0"/>
              </a:rPr>
              <a:t>Takoua</a:t>
            </a:r>
            <a:r>
              <a:rPr lang="it-IT" sz="1200" b="1" dirty="0">
                <a:effectLst/>
                <a:latin typeface="Arial" panose="020B0604020202020204" pitchFamily="34" charset="0"/>
                <a:ea typeface="Calibri" panose="020F0502020204030204" pitchFamily="34" charset="0"/>
                <a:cs typeface="Times New Roman" panose="02020603050405020304" pitchFamily="18" charset="0"/>
              </a:rPr>
              <a:t> Ben Mohamed: </a:t>
            </a:r>
            <a:r>
              <a:rPr lang="it-IT" sz="1200" dirty="0">
                <a:effectLst/>
                <a:latin typeface="Arial" panose="020B0604020202020204" pitchFamily="34" charset="0"/>
                <a:ea typeface="Calibri" panose="020F0502020204030204" pitchFamily="34" charset="0"/>
                <a:cs typeface="Times New Roman" panose="02020603050405020304" pitchFamily="18" charset="0"/>
              </a:rPr>
              <a:t>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lphaLcPeriod"/>
            </a:pPr>
            <a:r>
              <a:rPr lang="it-IT" sz="1200" dirty="0">
                <a:effectLst/>
                <a:latin typeface="Arial" panose="020B0604020202020204" pitchFamily="34" charset="0"/>
                <a:ea typeface="Times New Roman" panose="02020603050405020304" pitchFamily="18" charset="0"/>
              </a:rPr>
              <a:t>Con ‚didattica cooperativa‘ intendiamo una forma sistematica e continua di cooperazione tra gli attori del processo educativo, cioè tra insegnanti e apprendenti, nel segno di un’inversione dei ruoli (</a:t>
            </a:r>
            <a:r>
              <a:rPr lang="it-IT" sz="1200" i="1" dirty="0" err="1">
                <a:effectLst/>
                <a:latin typeface="Arial" panose="020B0604020202020204" pitchFamily="34" charset="0"/>
                <a:ea typeface="Times New Roman" panose="02020603050405020304" pitchFamily="18" charset="0"/>
              </a:rPr>
              <a:t>Transformative</a:t>
            </a:r>
            <a:r>
              <a:rPr lang="it-IT" sz="1200" i="1" dirty="0">
                <a:effectLst/>
                <a:latin typeface="Arial" panose="020B0604020202020204" pitchFamily="34" charset="0"/>
                <a:ea typeface="Times New Roman" panose="02020603050405020304" pitchFamily="18" charset="0"/>
              </a:rPr>
              <a:t> </a:t>
            </a:r>
            <a:r>
              <a:rPr lang="it-IT" sz="1200" i="1" dirty="0" err="1">
                <a:effectLst/>
                <a:latin typeface="Arial" panose="020B0604020202020204" pitchFamily="34" charset="0"/>
                <a:ea typeface="Times New Roman" panose="02020603050405020304" pitchFamily="18" charset="0"/>
              </a:rPr>
              <a:t>Research</a:t>
            </a:r>
            <a:r>
              <a:rPr lang="it-IT" sz="1200" i="1" dirty="0">
                <a:effectLst/>
                <a:latin typeface="Arial" panose="020B0604020202020204" pitchFamily="34" charset="0"/>
                <a:ea typeface="Times New Roman" panose="02020603050405020304" pitchFamily="18" charset="0"/>
              </a:rPr>
              <a:t> Action,</a:t>
            </a:r>
            <a:r>
              <a:rPr lang="it-IT" sz="1200" dirty="0">
                <a:effectLst/>
                <a:latin typeface="Arial" panose="020B0604020202020204" pitchFamily="34" charset="0"/>
                <a:ea typeface="Times New Roman" panose="02020603050405020304" pitchFamily="18" charset="0"/>
              </a:rPr>
              <a:t> García/Klein 2016, p.49), nel segno della collaborazione e del dialogo tra chi fa ricerca e insegna nell’ambito della didattica delle lingue e delle letterature e gli insegnanti di lingua in formazione nel loro ruolo di mediatori nelle classi in cui viene insegnata la  lingua straniera che studiano.</a:t>
            </a:r>
            <a:endParaRPr lang="it-IT" sz="1200" dirty="0">
              <a:effectLst/>
              <a:latin typeface="Times New Roman" panose="02020603050405020304" pitchFamily="18" charset="0"/>
              <a:ea typeface="Times New Roman" panose="02020603050405020304" pitchFamily="18" charset="0"/>
            </a:endParaRPr>
          </a:p>
          <a:p>
            <a:endParaRPr lang="de-DE" dirty="0"/>
          </a:p>
        </p:txBody>
      </p:sp>
      <p:sp>
        <p:nvSpPr>
          <p:cNvPr id="4" name="Foliennummernplatzhalter 3"/>
          <p:cNvSpPr>
            <a:spLocks noGrp="1"/>
          </p:cNvSpPr>
          <p:nvPr>
            <p:ph type="sldNum" sz="quarter" idx="5"/>
          </p:nvPr>
        </p:nvSpPr>
        <p:spPr/>
        <p:txBody>
          <a:bodyPr/>
          <a:lstStyle/>
          <a:p>
            <a:pPr marL="0" marR="0" lvl="0" indent="0" algn="r" defTabSz="483123" rtl="0" eaLnBrk="1" fontAlgn="auto" latinLnBrk="0" hangingPunct="1">
              <a:lnSpc>
                <a:spcPct val="100000"/>
              </a:lnSpc>
              <a:spcBef>
                <a:spcPts val="0"/>
              </a:spcBef>
              <a:spcAft>
                <a:spcPts val="0"/>
              </a:spcAft>
              <a:buClrTx/>
              <a:buSzTx/>
              <a:buFontTx/>
              <a:buNone/>
              <a:tabLst/>
              <a:defRPr/>
            </a:pPr>
            <a:fld id="{B8E590CB-F73D-499D-8DEB-3B0A1652EF28}" type="slidenum">
              <a:rPr kumimoji="0" lang="de-AT"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123" rtl="0" eaLnBrk="1" fontAlgn="auto" latinLnBrk="0" hangingPunct="1">
                <a:lnSpc>
                  <a:spcPct val="100000"/>
                </a:lnSpc>
                <a:spcBef>
                  <a:spcPts val="0"/>
                </a:spcBef>
                <a:spcAft>
                  <a:spcPts val="0"/>
                </a:spcAft>
                <a:buClrTx/>
                <a:buSzTx/>
                <a:buFontTx/>
                <a:buNone/>
                <a:tabLst/>
                <a:defRPr/>
              </a:pPr>
              <a:t>43</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068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Es ist hier festzuhalten, dass Bildsignale im Verhältnis zum geschriebenen Text meist unmittelbare affektive Reaktionen hervorrufen, die eine mehr oder weniger direkte Identifikationsmöglichkeit offerieren, sowie Emotionen ansprechen, die mit individuellen Erfahrungen und Erinnerungen verknüpfbar sind (Hecke 2010, 168).</a:t>
            </a:r>
            <a:endParaRPr lang="it-IT" sz="1200" kern="1200" dirty="0">
              <a:solidFill>
                <a:schemeClr val="tx1"/>
              </a:solidFill>
              <a:effectLst/>
              <a:latin typeface="+mn-lt"/>
              <a:ea typeface="+mn-ea"/>
              <a:cs typeface="+mn-cs"/>
            </a:endParaRPr>
          </a:p>
          <a:p>
            <a:endParaRPr lang="it-IT" dirty="0"/>
          </a:p>
          <a:p>
            <a:endParaRPr lang="it-I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944B9-485F-44EC-8801-EB21B156857C}"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753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Amara </a:t>
            </a:r>
            <a:r>
              <a:rPr lang="en-US" sz="1200" kern="1200" dirty="0" err="1">
                <a:solidFill>
                  <a:schemeClr val="tx1"/>
                </a:solidFill>
                <a:effectLst/>
                <a:latin typeface="+mn-lt"/>
                <a:ea typeface="+mn-ea"/>
                <a:cs typeface="+mn-cs"/>
              </a:rPr>
              <a:t>Lakhous</a:t>
            </a:r>
            <a:r>
              <a:rPr lang="en-US" sz="1200" kern="1200" dirty="0">
                <a:solidFill>
                  <a:schemeClr val="tx1"/>
                </a:solidFill>
                <a:effectLst/>
                <a:latin typeface="+mn-lt"/>
                <a:ea typeface="+mn-ea"/>
                <a:cs typeface="+mn-cs"/>
              </a:rPr>
              <a:t>: On the Quest to write in a Third Language. Amara </a:t>
            </a:r>
            <a:r>
              <a:rPr lang="en-US" sz="1200" kern="1200" dirty="0" err="1">
                <a:solidFill>
                  <a:schemeClr val="tx1"/>
                </a:solidFill>
                <a:effectLst/>
                <a:latin typeface="+mn-lt"/>
                <a:ea typeface="+mn-ea"/>
                <a:cs typeface="+mn-cs"/>
              </a:rPr>
              <a:t>Lakhous</a:t>
            </a:r>
            <a:r>
              <a:rPr lang="en-US" sz="1200" kern="1200" dirty="0">
                <a:solidFill>
                  <a:schemeClr val="tx1"/>
                </a:solidFill>
                <a:effectLst/>
                <a:latin typeface="+mn-lt"/>
                <a:ea typeface="+mn-ea"/>
                <a:cs typeface="+mn-cs"/>
              </a:rPr>
              <a:t> dreams of Green Cheese and Being Reborn into New York City. </a:t>
            </a:r>
            <a:r>
              <a:rPr lang="de-AT" sz="1200" kern="1200" dirty="0">
                <a:solidFill>
                  <a:schemeClr val="tx1"/>
                </a:solidFill>
                <a:effectLst/>
                <a:latin typeface="+mn-lt"/>
                <a:ea typeface="+mn-ea"/>
                <a:cs typeface="+mn-cs"/>
              </a:rPr>
              <a:t>May, 4, 2016. Zit. nach: </a:t>
            </a:r>
            <a:r>
              <a:rPr lang="de-AT" sz="1200" u="sng" kern="1200" dirty="0">
                <a:solidFill>
                  <a:schemeClr val="tx1"/>
                </a:solidFill>
                <a:effectLst/>
                <a:latin typeface="+mn-lt"/>
                <a:ea typeface="+mn-ea"/>
                <a:cs typeface="+mn-cs"/>
                <a:hlinkClick r:id="rId3"/>
              </a:rPr>
              <a:t>http://lithub.com/on-the-quest-to-write-in-a-third-language/</a:t>
            </a:r>
            <a:r>
              <a:rPr lang="de-AT" sz="1200" kern="1200" dirty="0">
                <a:solidFill>
                  <a:schemeClr val="tx1"/>
                </a:solidFill>
                <a:effectLst/>
                <a:latin typeface="+mn-lt"/>
                <a:ea typeface="+mn-ea"/>
                <a:cs typeface="+mn-cs"/>
              </a:rPr>
              <a:t> (Letzter Zugriff: 30.5.2016)</a:t>
            </a:r>
            <a:endParaRPr lang="it-IT" sz="1200" kern="1200" dirty="0">
              <a:solidFill>
                <a:schemeClr val="tx1"/>
              </a:solidFill>
              <a:effectLst/>
              <a:latin typeface="+mn-lt"/>
              <a:ea typeface="+mn-ea"/>
              <a:cs typeface="+mn-cs"/>
            </a:endParaRPr>
          </a:p>
          <a:p>
            <a:endParaRPr lang="it-IT"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80989F-45CF-40B3-A302-D581C24CF5BE}" type="slidenum">
              <a:rPr kumimoji="0" lang="it-IT"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111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483123" rtl="0" eaLnBrk="1" fontAlgn="auto" latinLnBrk="0" hangingPunct="1">
              <a:lnSpc>
                <a:spcPct val="100000"/>
              </a:lnSpc>
              <a:spcBef>
                <a:spcPts val="0"/>
              </a:spcBef>
              <a:spcAft>
                <a:spcPts val="0"/>
              </a:spcAft>
              <a:buClrTx/>
              <a:buSzTx/>
              <a:buFontTx/>
              <a:buNone/>
              <a:tabLst/>
              <a:defRPr/>
            </a:pPr>
            <a:fld id="{B8E590CB-F73D-499D-8DEB-3B0A1652EF28}" type="slidenum">
              <a:rPr kumimoji="0" lang="de-AT"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123" rtl="0" eaLnBrk="1" fontAlgn="auto" latinLnBrk="0" hangingPunct="1">
                <a:lnSpc>
                  <a:spcPct val="100000"/>
                </a:lnSpc>
                <a:spcBef>
                  <a:spcPts val="0"/>
                </a:spcBef>
                <a:spcAft>
                  <a:spcPts val="0"/>
                </a:spcAft>
                <a:buClrTx/>
                <a:buSzTx/>
                <a:buFontTx/>
                <a:buNone/>
                <a:tabLst/>
                <a:defRPr/>
              </a:pPr>
              <a:t>46</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357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66246">
              <a:defRPr/>
            </a:pPr>
            <a:endParaRPr lang="de-DE" sz="1300" b="1" dirty="0"/>
          </a:p>
        </p:txBody>
      </p:sp>
      <p:sp>
        <p:nvSpPr>
          <p:cNvPr id="4" name="Foliennummernplatzhalter 3"/>
          <p:cNvSpPr>
            <a:spLocks noGrp="1"/>
          </p:cNvSpPr>
          <p:nvPr>
            <p:ph type="sldNum" sz="quarter" idx="5"/>
          </p:nvPr>
        </p:nvSpPr>
        <p:spPr/>
        <p:txBody>
          <a:bodyPr/>
          <a:lstStyle/>
          <a:p>
            <a:pPr marL="0" marR="0" lvl="0" indent="0" algn="r" defTabSz="483123" rtl="0" eaLnBrk="1" fontAlgn="auto" latinLnBrk="0" hangingPunct="1">
              <a:lnSpc>
                <a:spcPct val="100000"/>
              </a:lnSpc>
              <a:spcBef>
                <a:spcPts val="0"/>
              </a:spcBef>
              <a:spcAft>
                <a:spcPts val="0"/>
              </a:spcAft>
              <a:buClrTx/>
              <a:buSzTx/>
              <a:buFontTx/>
              <a:buNone/>
              <a:tabLst/>
              <a:defRPr/>
            </a:pPr>
            <a:fld id="{B8E590CB-F73D-499D-8DEB-3B0A1652EF28}" type="slidenum">
              <a:rPr kumimoji="0" lang="de-AT"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123" rtl="0" eaLnBrk="1" fontAlgn="auto" latinLnBrk="0" hangingPunct="1">
                <a:lnSpc>
                  <a:spcPct val="100000"/>
                </a:lnSpc>
                <a:spcBef>
                  <a:spcPts val="0"/>
                </a:spcBef>
                <a:spcAft>
                  <a:spcPts val="0"/>
                </a:spcAft>
                <a:buClrTx/>
                <a:buSzTx/>
                <a:buFontTx/>
                <a:buNone/>
                <a:tabLst/>
                <a:defRPr/>
              </a:pPr>
              <a:t>48</a:t>
            </a:fld>
            <a:endParaRPr kumimoji="0" lang="de-AT"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593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indent="301347" algn="just">
              <a:lnSpc>
                <a:spcPct val="150000"/>
              </a:lnSpc>
            </a:pPr>
            <a:r>
              <a:rPr lang="it-IT" sz="2000" kern="1600" dirty="0">
                <a:latin typeface="Times New Roman" panose="02020603050405020304" pitchFamily="18" charset="0"/>
                <a:ea typeface="Times New Roman" panose="02020603050405020304" pitchFamily="18" charset="0"/>
              </a:rPr>
              <a:t>Nel nostro paradigma didattico, sono il dialogo e la contestualizzazione a costituire l’approccio privilegiato al testo letterario/multimodale. Secondo i principi della didattica cooperativa, a partire dal semestre estivo 2015 abbiamo concepito il progetto </a:t>
            </a:r>
            <a:r>
              <a:rPr lang="it-IT" sz="2000" i="1" kern="1600" dirty="0">
                <a:latin typeface="Times New Roman" panose="02020603050405020304" pitchFamily="18" charset="0"/>
                <a:ea typeface="Times New Roman" panose="02020603050405020304" pitchFamily="18" charset="0"/>
              </a:rPr>
              <a:t>Scritture in viaggio</a:t>
            </a:r>
            <a:r>
              <a:rPr lang="it-IT" sz="2000" kern="1600" dirty="0">
                <a:latin typeface="Times New Roman" panose="02020603050405020304" pitchFamily="18" charset="0"/>
                <a:ea typeface="Times New Roman" panose="02020603050405020304" pitchFamily="18" charset="0"/>
              </a:rPr>
              <a:t> - </a:t>
            </a:r>
            <a:r>
              <a:rPr lang="it-IT" sz="2000" kern="1600" dirty="0" err="1">
                <a:latin typeface="Times New Roman" panose="02020603050405020304" pitchFamily="18" charset="0"/>
                <a:ea typeface="Times New Roman" panose="02020603050405020304" pitchFamily="18" charset="0"/>
              </a:rPr>
              <a:t>كتابات</a:t>
            </a:r>
            <a:r>
              <a:rPr lang="it-IT" sz="2000" kern="1600" dirty="0">
                <a:latin typeface="Times New Roman" panose="02020603050405020304" pitchFamily="18" charset="0"/>
                <a:ea typeface="Times New Roman" panose="02020603050405020304" pitchFamily="18" charset="0"/>
              </a:rPr>
              <a:t> </a:t>
            </a:r>
            <a:r>
              <a:rPr lang="it-IT" sz="2000" kern="1600" dirty="0" err="1">
                <a:latin typeface="Times New Roman" panose="02020603050405020304" pitchFamily="18" charset="0"/>
                <a:ea typeface="Times New Roman" panose="02020603050405020304" pitchFamily="18" charset="0"/>
              </a:rPr>
              <a:t>مسافرة</a:t>
            </a:r>
            <a:r>
              <a:rPr lang="it-IT" sz="2000" kern="1600" dirty="0">
                <a:latin typeface="Times New Roman" panose="02020603050405020304" pitchFamily="18" charset="0"/>
                <a:ea typeface="Times New Roman" panose="02020603050405020304" pitchFamily="18" charset="0"/>
              </a:rPr>
              <a:t> - </a:t>
            </a:r>
            <a:r>
              <a:rPr lang="it-IT" sz="2000" i="1" kern="1600" dirty="0" err="1">
                <a:latin typeface="Times New Roman" panose="02020603050405020304" pitchFamily="18" charset="0"/>
                <a:ea typeface="Times New Roman" panose="02020603050405020304" pitchFamily="18" charset="0"/>
              </a:rPr>
              <a:t>Schreiben</a:t>
            </a:r>
            <a:r>
              <a:rPr lang="it-IT" sz="2000" i="1" kern="1600" dirty="0">
                <a:latin typeface="Times New Roman" panose="02020603050405020304" pitchFamily="18" charset="0"/>
                <a:ea typeface="Times New Roman" panose="02020603050405020304" pitchFamily="18" charset="0"/>
              </a:rPr>
              <a:t> </a:t>
            </a:r>
            <a:r>
              <a:rPr lang="it-IT" sz="2000" i="1" kern="1600" dirty="0" err="1">
                <a:latin typeface="Times New Roman" panose="02020603050405020304" pitchFamily="18" charset="0"/>
                <a:ea typeface="Times New Roman" panose="02020603050405020304" pitchFamily="18" charset="0"/>
              </a:rPr>
              <a:t>unterwegs</a:t>
            </a:r>
            <a:r>
              <a:rPr lang="it-IT" sz="2000" kern="1600" dirty="0">
                <a:latin typeface="Times New Roman" panose="02020603050405020304" pitchFamily="18" charset="0"/>
                <a:ea typeface="Times New Roman" panose="02020603050405020304" pitchFamily="18" charset="0"/>
              </a:rPr>
              <a:t>, realizzandolo di volta in volta con la collaborazione dei diversi attori del processo di insegnamento/apprendimento. L’ombrello teorico per l’implementazione del progetto è stato quello della ricerca azione, della </a:t>
            </a:r>
            <a:r>
              <a:rPr lang="it-IT" sz="2000" i="1" kern="1600" dirty="0" err="1">
                <a:latin typeface="Times New Roman" panose="02020603050405020304" pitchFamily="18" charset="0"/>
                <a:ea typeface="Times New Roman" panose="02020603050405020304" pitchFamily="18" charset="0"/>
              </a:rPr>
              <a:t>Transformative</a:t>
            </a:r>
            <a:r>
              <a:rPr lang="it-IT" sz="2000" i="1" kern="1600" dirty="0">
                <a:latin typeface="Times New Roman" panose="02020603050405020304" pitchFamily="18" charset="0"/>
                <a:ea typeface="Times New Roman" panose="02020603050405020304" pitchFamily="18" charset="0"/>
              </a:rPr>
              <a:t> </a:t>
            </a:r>
            <a:r>
              <a:rPr lang="it-IT" sz="2000" i="1" kern="1600" dirty="0" err="1">
                <a:latin typeface="Times New Roman" panose="02020603050405020304" pitchFamily="18" charset="0"/>
                <a:ea typeface="Times New Roman" panose="02020603050405020304" pitchFamily="18" charset="0"/>
              </a:rPr>
              <a:t>Research</a:t>
            </a:r>
            <a:r>
              <a:rPr lang="it-IT" sz="2000" i="1" kern="1600" dirty="0">
                <a:latin typeface="Times New Roman" panose="02020603050405020304" pitchFamily="18" charset="0"/>
                <a:ea typeface="Times New Roman" panose="02020603050405020304" pitchFamily="18" charset="0"/>
              </a:rPr>
              <a:t> Action</a:t>
            </a:r>
            <a:r>
              <a:rPr lang="it-IT" sz="2000" kern="1600" dirty="0">
                <a:latin typeface="Times New Roman" panose="02020603050405020304" pitchFamily="18" charset="0"/>
                <a:ea typeface="Times New Roman" panose="02020603050405020304" pitchFamily="18" charset="0"/>
              </a:rPr>
              <a:t>: una prospettiva di lavoro e di ricerca in base alla quale il ruolo e la divisione dei compiti tra chi conduce la ricerca e la mette in pratica, si modifica in base al confronto con gli altri attori coinvolti nello stesso processo (García &amp; Klein 2016, 49).</a:t>
            </a:r>
          </a:p>
          <a:p>
            <a:pPr indent="301347" algn="just">
              <a:lnSpc>
                <a:spcPct val="150000"/>
              </a:lnSpc>
            </a:pPr>
            <a:r>
              <a:rPr lang="it-IT" sz="2000" kern="1600" dirty="0">
                <a:latin typeface="Times New Roman" panose="02020603050405020304" pitchFamily="18" charset="0"/>
                <a:ea typeface="Times New Roman" panose="02020603050405020304" pitchFamily="18" charset="0"/>
              </a:rPr>
              <a:t>Nel nostro caso, gli insegnanti di italiano in formazione dei corsi di laurea abilitanti all’insegnamento dell’italiano come lingua straniera, hanno presentato e disseminato tra gli scolari di italiano – con il sostegno degli insegnanti in servizio – i risultati del lavoro di ricerca condotto all’università. Il titolo di </a:t>
            </a:r>
            <a:r>
              <a:rPr lang="it-IT" sz="2000" i="1" kern="1600" dirty="0">
                <a:latin typeface="Times New Roman" panose="02020603050405020304" pitchFamily="18" charset="0"/>
                <a:ea typeface="Times New Roman" panose="02020603050405020304" pitchFamily="18" charset="0"/>
              </a:rPr>
              <a:t>Scritture in viaggio</a:t>
            </a:r>
            <a:r>
              <a:rPr lang="it-IT" sz="2000" kern="1600" dirty="0">
                <a:latin typeface="Times New Roman" panose="02020603050405020304" pitchFamily="18" charset="0"/>
                <a:ea typeface="Times New Roman" panose="02020603050405020304" pitchFamily="18" charset="0"/>
              </a:rPr>
              <a:t> - </a:t>
            </a:r>
            <a:r>
              <a:rPr lang="it-IT" sz="2000" kern="1600" dirty="0" err="1">
                <a:latin typeface="Times New Roman" panose="02020603050405020304" pitchFamily="18" charset="0"/>
                <a:ea typeface="Times New Roman" panose="02020603050405020304" pitchFamily="18" charset="0"/>
              </a:rPr>
              <a:t>كتابات</a:t>
            </a:r>
            <a:r>
              <a:rPr lang="it-IT" sz="2000" kern="1600" dirty="0">
                <a:latin typeface="Times New Roman" panose="02020603050405020304" pitchFamily="18" charset="0"/>
                <a:ea typeface="Times New Roman" panose="02020603050405020304" pitchFamily="18" charset="0"/>
              </a:rPr>
              <a:t> </a:t>
            </a:r>
            <a:r>
              <a:rPr lang="it-IT" sz="2000" kern="1600" dirty="0" err="1">
                <a:latin typeface="Times New Roman" panose="02020603050405020304" pitchFamily="18" charset="0"/>
                <a:ea typeface="Times New Roman" panose="02020603050405020304" pitchFamily="18" charset="0"/>
              </a:rPr>
              <a:t>مسافرة</a:t>
            </a:r>
            <a:r>
              <a:rPr lang="it-IT" sz="2000" kern="1600" dirty="0">
                <a:latin typeface="Times New Roman" panose="02020603050405020304" pitchFamily="18" charset="0"/>
                <a:ea typeface="Times New Roman" panose="02020603050405020304" pitchFamily="18" charset="0"/>
              </a:rPr>
              <a:t> - </a:t>
            </a:r>
            <a:r>
              <a:rPr lang="it-IT" sz="2000" i="1" kern="1600" dirty="0" err="1">
                <a:latin typeface="Times New Roman" panose="02020603050405020304" pitchFamily="18" charset="0"/>
                <a:ea typeface="Times New Roman" panose="02020603050405020304" pitchFamily="18" charset="0"/>
              </a:rPr>
              <a:t>Schreiben</a:t>
            </a:r>
            <a:r>
              <a:rPr lang="it-IT" sz="2000" i="1" kern="1600" dirty="0">
                <a:latin typeface="Times New Roman" panose="02020603050405020304" pitchFamily="18" charset="0"/>
                <a:ea typeface="Times New Roman" panose="02020603050405020304" pitchFamily="18" charset="0"/>
              </a:rPr>
              <a:t> </a:t>
            </a:r>
            <a:r>
              <a:rPr lang="it-IT" sz="2000" i="1" kern="1600" dirty="0" err="1">
                <a:latin typeface="Times New Roman" panose="02020603050405020304" pitchFamily="18" charset="0"/>
                <a:ea typeface="Times New Roman" panose="02020603050405020304" pitchFamily="18" charset="0"/>
              </a:rPr>
              <a:t>unterwegs</a:t>
            </a:r>
            <a:r>
              <a:rPr lang="it-IT" sz="2000" kern="1600" dirty="0">
                <a:latin typeface="Times New Roman" panose="02020603050405020304" pitchFamily="18" charset="0"/>
                <a:ea typeface="Times New Roman" panose="02020603050405020304" pitchFamily="18" charset="0"/>
              </a:rPr>
              <a:t> tiene conto di quanto abbiamo detto in precedenza, mettendo al centro dei testi letterari transculturali la dimensione della vita tra due mondi, la difficile formazione identitaria di chi ha vissuto e subito l’esperienza traumatica del viaggio, della fuga e dello spostamento da un paese a un altro. </a:t>
            </a:r>
          </a:p>
          <a:p>
            <a:pPr algn="just"/>
            <a:r>
              <a:rPr lang="en-GB" sz="2000" dirty="0">
                <a:latin typeface="Times New Roman" panose="02020603050405020304" pitchFamily="18" charset="0"/>
                <a:ea typeface="Times New Roman" panose="02020603050405020304" pitchFamily="18" charset="0"/>
              </a:rPr>
              <a:t>La </a:t>
            </a:r>
            <a:r>
              <a:rPr lang="en-GB" sz="2000" i="1" dirty="0">
                <a:latin typeface="Times New Roman" panose="02020603050405020304" pitchFamily="18" charset="0"/>
                <a:ea typeface="Times New Roman" panose="02020603050405020304" pitchFamily="18" charset="0"/>
              </a:rPr>
              <a:t>Transformative Research Action</a:t>
            </a:r>
            <a:r>
              <a:rPr lang="en-GB" sz="2000" dirty="0">
                <a:latin typeface="Times New Roman" panose="02020603050405020304" pitchFamily="18" charset="0"/>
                <a:ea typeface="Times New Roman" panose="02020603050405020304" pitchFamily="18" charset="0"/>
              </a:rPr>
              <a:t> “inverts the power position of researchers and teachers, as each brings their own expertise into the process, becoming co-learners” (Id.).</a:t>
            </a:r>
            <a:endParaRPr lang="it-IT" sz="2000" dirty="0">
              <a:latin typeface="Times New Roman" panose="02020603050405020304" pitchFamily="18" charset="0"/>
              <a:ea typeface="Times New Roman" panose="02020603050405020304" pitchFamily="18" charset="0"/>
            </a:endParaRPr>
          </a:p>
          <a:p>
            <a:endParaRPr lang="it-IT" dirty="0"/>
          </a:p>
        </p:txBody>
      </p:sp>
      <p:sp>
        <p:nvSpPr>
          <p:cNvPr id="4" name="Foliennummernplatzhalter 3"/>
          <p:cNvSpPr>
            <a:spLocks noGrp="1"/>
          </p:cNvSpPr>
          <p:nvPr>
            <p:ph type="sldNum" sz="quarter" idx="5"/>
          </p:nvPr>
        </p:nvSpPr>
        <p:spPr/>
        <p:txBody>
          <a:bodyPr/>
          <a:lstStyle/>
          <a:p>
            <a:pPr marL="0" marR="0" lvl="0" indent="0" algn="r" defTabSz="966246" rtl="0" eaLnBrk="1" fontAlgn="auto" latinLnBrk="0" hangingPunct="1">
              <a:lnSpc>
                <a:spcPct val="100000"/>
              </a:lnSpc>
              <a:spcBef>
                <a:spcPts val="0"/>
              </a:spcBef>
              <a:spcAft>
                <a:spcPts val="0"/>
              </a:spcAft>
              <a:buClrTx/>
              <a:buSzTx/>
              <a:buFontTx/>
              <a:buNone/>
              <a:tabLst/>
              <a:defRPr/>
            </a:pPr>
            <a:fld id="{FC895C89-9694-4B0D-A829-4ABB24E2C595}" type="slidenum">
              <a:rPr kumimoji="0" lang="it-IT"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246" rtl="0" eaLnBrk="1" fontAlgn="auto" latinLnBrk="0" hangingPunct="1">
                <a:lnSpc>
                  <a:spcPct val="100000"/>
                </a:lnSpc>
                <a:spcBef>
                  <a:spcPts val="0"/>
                </a:spcBef>
                <a:spcAft>
                  <a:spcPts val="0"/>
                </a:spcAft>
                <a:buClrTx/>
                <a:buSzTx/>
                <a:buFontTx/>
                <a:buNone/>
                <a:tabLst/>
                <a:defRPr/>
              </a:pPr>
              <a:t>49</a:t>
            </a:fld>
            <a:endParaRPr kumimoji="0" lang="it-IT"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0370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10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NULL"/><Relationship Id="rId1" Type="http://schemas.openxmlformats.org/officeDocument/2006/relationships/slideMaster" Target="../slideMasters/slideMaster8.xml"/></Relationships>
</file>

<file path=ppt/slideLayouts/_rels/slideLayout10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0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NULL"/><Relationship Id="rId1" Type="http://schemas.openxmlformats.org/officeDocument/2006/relationships/slideMaster" Target="../slideMasters/slideMaster7.xml"/></Relationships>
</file>

<file path=ppt/slideLayouts/_rels/slideLayout10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0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0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0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0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0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0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0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0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NULL"/><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0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0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0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09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0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0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0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1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1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2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2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0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30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30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3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3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NULL"/><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3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3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13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3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3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3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3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3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3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4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4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4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4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4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4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4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4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4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4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4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5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5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5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5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5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5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5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6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8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0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0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0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6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7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7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7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8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9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9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de-AT"/>
          </a:p>
        </p:txBody>
      </p:sp>
      <p:sp>
        <p:nvSpPr>
          <p:cNvPr id="5" name="Footer Placeholder 4"/>
          <p:cNvSpPr>
            <a:spLocks noGrp="1"/>
          </p:cNvSpPr>
          <p:nvPr>
            <p:ph type="ftr" sz="quarter" idx="11"/>
          </p:nvPr>
        </p:nvSpPr>
        <p:spPr>
          <a:xfrm>
            <a:off x="5332412" y="5883275"/>
            <a:ext cx="4324044" cy="365125"/>
          </a:xfrm>
        </p:spPr>
        <p:txBody>
          <a:bodyPr/>
          <a:lstStyle/>
          <a:p>
            <a:pPr>
              <a:defRPr/>
            </a:pPr>
            <a:r>
              <a:rPr lang="en-US"/>
              <a:t>Werner Delanoy, University of Klagenfurt</a:t>
            </a:r>
            <a:endParaRPr lang="de-AT"/>
          </a:p>
        </p:txBody>
      </p:sp>
      <p:sp>
        <p:nvSpPr>
          <p:cNvPr id="6" name="Slide Number Placeholder 5"/>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664855717"/>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de-AT"/>
          </a:p>
        </p:txBody>
      </p:sp>
      <p:sp>
        <p:nvSpPr>
          <p:cNvPr id="6" name="Footer Placeholder 5"/>
          <p:cNvSpPr>
            <a:spLocks noGrp="1"/>
          </p:cNvSpPr>
          <p:nvPr>
            <p:ph type="ftr" sz="quarter" idx="11"/>
          </p:nvPr>
        </p:nvSpPr>
        <p:spPr/>
        <p:txBody>
          <a:bodyPr/>
          <a:lstStyle/>
          <a:p>
            <a:pPr>
              <a:defRPr/>
            </a:pPr>
            <a:r>
              <a:rPr lang="en-US"/>
              <a:t>Werner Delanoy, University of Klagenfurt</a:t>
            </a:r>
            <a:endParaRPr lang="de-AT"/>
          </a:p>
        </p:txBody>
      </p:sp>
      <p:sp>
        <p:nvSpPr>
          <p:cNvPr id="7" name="Slide Number Placeholder 6"/>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2646985925"/>
      </p:ext>
    </p:extLst>
  </p:cSld>
  <p:clrMapOvr>
    <a:masterClrMapping/>
  </p:clrMapOvr>
  <p:hf sldNum="0" hd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E5D6466-9DD2-4CE3-B3FB-E1AADB38092A}"/>
              </a:ext>
            </a:extLst>
          </p:cNvPr>
          <p:cNvSpPr>
            <a:spLocks noGrp="1"/>
          </p:cNvSpPr>
          <p:nvPr>
            <p:ph type="dt" sz="half" idx="10"/>
          </p:nvPr>
        </p:nvSpPr>
        <p:spPr/>
        <p:txBody>
          <a:bodyPr/>
          <a:lstStyle/>
          <a:p>
            <a:fld id="{9495C889-8023-414C-AAD2-1841E147FADA}" type="datetime1">
              <a:rPr lang="de-AT" smtClean="0"/>
              <a:t>16.09.2022</a:t>
            </a:fld>
            <a:endParaRPr lang="de-DE" dirty="0"/>
          </a:p>
        </p:txBody>
      </p:sp>
      <p:sp>
        <p:nvSpPr>
          <p:cNvPr id="3" name="Fußzeilenplatzhalter 2">
            <a:extLst>
              <a:ext uri="{FF2B5EF4-FFF2-40B4-BE49-F238E27FC236}">
                <a16:creationId xmlns:a16="http://schemas.microsoft.com/office/drawing/2014/main" id="{27BCA7E5-4BDB-4CEB-A7E7-AFE7BF327F69}"/>
              </a:ext>
            </a:extLst>
          </p:cNvPr>
          <p:cNvSpPr>
            <a:spLocks noGrp="1"/>
          </p:cNvSpPr>
          <p:nvPr>
            <p:ph type="ftr" sz="quarter" idx="11"/>
          </p:nvPr>
        </p:nvSpPr>
        <p:spPr/>
        <p:txBody>
          <a:bodyPr/>
          <a:lstStyle/>
          <a:p>
            <a:pPr rtl="0"/>
            <a:r>
              <a:rPr lang="it-IT"/>
              <a:t>Simona Bartoli Kucher                        SLTED 2022</a:t>
            </a:r>
            <a:endParaRPr lang="de-DE"/>
          </a:p>
        </p:txBody>
      </p:sp>
      <p:sp>
        <p:nvSpPr>
          <p:cNvPr id="4" name="Foliennummernplatzhalter 3">
            <a:extLst>
              <a:ext uri="{FF2B5EF4-FFF2-40B4-BE49-F238E27FC236}">
                <a16:creationId xmlns:a16="http://schemas.microsoft.com/office/drawing/2014/main" id="{BB93ABAA-6099-4761-8192-2329F68C36E0}"/>
              </a:ext>
            </a:extLst>
          </p:cNvPr>
          <p:cNvSpPr>
            <a:spLocks noGrp="1"/>
          </p:cNvSpPr>
          <p:nvPr>
            <p:ph type="sldNum" sz="quarter" idx="12"/>
          </p:nvPr>
        </p:nvSpPr>
        <p:spPr/>
        <p:txBody>
          <a:bodyPr/>
          <a:lstStyle/>
          <a:p>
            <a:pPr rtl="0"/>
            <a:fld id="{0FF54DE5-C571-48E8-A5BC-B369434E2F44}" type="slidenum">
              <a:rPr lang="de-DE" smtClean="0"/>
              <a:t>‹#›</a:t>
            </a:fld>
            <a:endParaRPr lang="de-DE" dirty="0"/>
          </a:p>
        </p:txBody>
      </p:sp>
    </p:spTree>
    <p:extLst>
      <p:ext uri="{BB962C8B-B14F-4D97-AF65-F5344CB8AC3E}">
        <p14:creationId xmlns:p14="http://schemas.microsoft.com/office/powerpoint/2010/main" val="217993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88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6183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88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2769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88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7245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3.xml><?xml version="1.0" encoding="utf-8"?>
<p:sldLayout xmlns:a="http://schemas.openxmlformats.org/drawingml/2006/main" xmlns:r="http://schemas.openxmlformats.org/officeDocument/2006/relationships" xmlns:p="http://schemas.openxmlformats.org/presentationml/2006/main" userDrawn="1">
  <p:cSld name="88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34326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88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9362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5.xml><?xml version="1.0" encoding="utf-8"?>
<p:sldLayout xmlns:a="http://schemas.openxmlformats.org/drawingml/2006/main" xmlns:r="http://schemas.openxmlformats.org/officeDocument/2006/relationships" xmlns:p="http://schemas.openxmlformats.org/presentationml/2006/main" userDrawn="1">
  <p:cSld name="88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20229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89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1299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7.xml><?xml version="1.0" encoding="utf-8"?>
<p:sldLayout xmlns:a="http://schemas.openxmlformats.org/drawingml/2006/main" xmlns:r="http://schemas.openxmlformats.org/officeDocument/2006/relationships" xmlns:p="http://schemas.openxmlformats.org/presentationml/2006/main" userDrawn="1">
  <p:cSld name="89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5149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89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5522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9.xml><?xml version="1.0" encoding="utf-8"?>
<p:sldLayout xmlns:a="http://schemas.openxmlformats.org/drawingml/2006/main" xmlns:r="http://schemas.openxmlformats.org/officeDocument/2006/relationships" xmlns:p="http://schemas.openxmlformats.org/presentationml/2006/main" userDrawn="1">
  <p:cSld name="89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994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BAF7C9-277B-4E30-8011-81481CABF41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it-IT"/>
          </a:p>
        </p:txBody>
      </p:sp>
      <p:sp>
        <p:nvSpPr>
          <p:cNvPr id="3" name="Inhaltsplatzhalter 2">
            <a:extLst>
              <a:ext uri="{FF2B5EF4-FFF2-40B4-BE49-F238E27FC236}">
                <a16:creationId xmlns:a16="http://schemas.microsoft.com/office/drawing/2014/main" id="{D21CB7A7-5376-4CD4-AE6F-7AC943EA46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Textplatzhalter 3">
            <a:extLst>
              <a:ext uri="{FF2B5EF4-FFF2-40B4-BE49-F238E27FC236}">
                <a16:creationId xmlns:a16="http://schemas.microsoft.com/office/drawing/2014/main" id="{6158D7A3-8C82-4DB8-B595-4A5098B30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BEE7CA1-7111-4C5F-8B61-116369BA0ED2}"/>
              </a:ext>
            </a:extLst>
          </p:cNvPr>
          <p:cNvSpPr>
            <a:spLocks noGrp="1"/>
          </p:cNvSpPr>
          <p:nvPr>
            <p:ph type="dt" sz="half" idx="10"/>
          </p:nvPr>
        </p:nvSpPr>
        <p:spPr/>
        <p:txBody>
          <a:bodyPr/>
          <a:lstStyle/>
          <a:p>
            <a:fld id="{94ECE2DE-2D75-4057-8EE6-4F14CC3D2E7F}" type="datetime1">
              <a:rPr lang="de-AT" smtClean="0">
                <a:solidFill>
                  <a:prstClr val="black">
                    <a:tint val="75000"/>
                  </a:prstClr>
                </a:solidFill>
              </a:rPr>
              <a:t>16.09.2022</a:t>
            </a:fld>
            <a:endParaRPr lang="de-AT">
              <a:solidFill>
                <a:prstClr val="black">
                  <a:tint val="75000"/>
                </a:prstClr>
              </a:solidFill>
            </a:endParaRPr>
          </a:p>
        </p:txBody>
      </p:sp>
      <p:sp>
        <p:nvSpPr>
          <p:cNvPr id="6" name="Fußzeilenplatzhalter 5">
            <a:extLst>
              <a:ext uri="{FF2B5EF4-FFF2-40B4-BE49-F238E27FC236}">
                <a16:creationId xmlns:a16="http://schemas.microsoft.com/office/drawing/2014/main" id="{66BFEFF5-F214-4343-B1FC-34B9E84F051F}"/>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7" name="Foliennummernplatzhalter 6">
            <a:extLst>
              <a:ext uri="{FF2B5EF4-FFF2-40B4-BE49-F238E27FC236}">
                <a16:creationId xmlns:a16="http://schemas.microsoft.com/office/drawing/2014/main" id="{93C1916F-F993-45A2-8784-BE850AF296FE}"/>
              </a:ext>
            </a:extLst>
          </p:cNvPr>
          <p:cNvSpPr>
            <a:spLocks noGrp="1"/>
          </p:cNvSpPr>
          <p:nvPr>
            <p:ph type="sldNum" sz="quarter" idx="12"/>
          </p:nvPr>
        </p:nvSpPr>
        <p:spPr/>
        <p:txBody>
          <a:bodyPr/>
          <a:lstStyle/>
          <a:p>
            <a:fld id="{4BF68D38-5D04-4D17-9F1A-9BB9AC145620}"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3909171069"/>
      </p:ext>
    </p:extLst>
  </p:cSld>
  <p:clrMapOvr>
    <a:masterClrMapping/>
  </p:clrMapOvr>
  <p:extLst>
    <p:ext uri="{DCECCB84-F9BA-43D5-87BE-67443E8EF086}">
      <p15:sldGuideLst xmlns:p15="http://schemas.microsoft.com/office/powerpoint/2012/main"/>
    </p:ext>
  </p:extLst>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89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7267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1.xml><?xml version="1.0" encoding="utf-8"?>
<p:sldLayout xmlns:a="http://schemas.openxmlformats.org/drawingml/2006/main" xmlns:r="http://schemas.openxmlformats.org/officeDocument/2006/relationships" xmlns:p="http://schemas.openxmlformats.org/presentationml/2006/main" userDrawn="1">
  <p:cSld name="89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1432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89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474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89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09188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89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6559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89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3526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90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66408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90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2211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90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95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90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83657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C9C2DC-F28C-4E6A-8896-0D04AFEA7E9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it-IT"/>
          </a:p>
        </p:txBody>
      </p:sp>
      <p:sp>
        <p:nvSpPr>
          <p:cNvPr id="3" name="Bildplatzhalter 2">
            <a:extLst>
              <a:ext uri="{FF2B5EF4-FFF2-40B4-BE49-F238E27FC236}">
                <a16:creationId xmlns:a16="http://schemas.microsoft.com/office/drawing/2014/main" id="{26417143-111C-42DB-9A1F-5E765163AE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platzhalter 3">
            <a:extLst>
              <a:ext uri="{FF2B5EF4-FFF2-40B4-BE49-F238E27FC236}">
                <a16:creationId xmlns:a16="http://schemas.microsoft.com/office/drawing/2014/main" id="{C876BE1C-A5FE-40E4-8180-8169FACF8E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4C04702-0566-49F2-9336-F21A09CB7A68}"/>
              </a:ext>
            </a:extLst>
          </p:cNvPr>
          <p:cNvSpPr>
            <a:spLocks noGrp="1"/>
          </p:cNvSpPr>
          <p:nvPr>
            <p:ph type="dt" sz="half" idx="10"/>
          </p:nvPr>
        </p:nvSpPr>
        <p:spPr/>
        <p:txBody>
          <a:bodyPr/>
          <a:lstStyle/>
          <a:p>
            <a:fld id="{C8323FD7-A5C5-4A67-8B52-565F14BE147B}" type="datetime1">
              <a:rPr lang="de-AT" smtClean="0">
                <a:solidFill>
                  <a:prstClr val="black">
                    <a:tint val="75000"/>
                  </a:prstClr>
                </a:solidFill>
              </a:rPr>
              <a:t>16.09.2022</a:t>
            </a:fld>
            <a:endParaRPr lang="de-AT">
              <a:solidFill>
                <a:prstClr val="black">
                  <a:tint val="75000"/>
                </a:prstClr>
              </a:solidFill>
            </a:endParaRPr>
          </a:p>
        </p:txBody>
      </p:sp>
      <p:sp>
        <p:nvSpPr>
          <p:cNvPr id="6" name="Fußzeilenplatzhalter 5">
            <a:extLst>
              <a:ext uri="{FF2B5EF4-FFF2-40B4-BE49-F238E27FC236}">
                <a16:creationId xmlns:a16="http://schemas.microsoft.com/office/drawing/2014/main" id="{00A4B3A5-BDD0-443B-BB24-AEDCC8974013}"/>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7" name="Foliennummernplatzhalter 6">
            <a:extLst>
              <a:ext uri="{FF2B5EF4-FFF2-40B4-BE49-F238E27FC236}">
                <a16:creationId xmlns:a16="http://schemas.microsoft.com/office/drawing/2014/main" id="{E1E7CB0E-6FD8-4269-9A44-69F0AD58EF5B}"/>
              </a:ext>
            </a:extLst>
          </p:cNvPr>
          <p:cNvSpPr>
            <a:spLocks noGrp="1"/>
          </p:cNvSpPr>
          <p:nvPr>
            <p:ph type="sldNum" sz="quarter" idx="12"/>
          </p:nvPr>
        </p:nvSpPr>
        <p:spPr/>
        <p:txBody>
          <a:bodyPr/>
          <a:lstStyle/>
          <a:p>
            <a:fld id="{4BF68D38-5D04-4D17-9F1A-9BB9AC145620}"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3806799175"/>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90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4278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90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7050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90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3261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90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30521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4.xml><?xml version="1.0" encoding="utf-8"?>
<p:sldLayout xmlns:a="http://schemas.openxmlformats.org/drawingml/2006/main" xmlns:r="http://schemas.openxmlformats.org/officeDocument/2006/relationships" xmlns:p="http://schemas.openxmlformats.org/presentationml/2006/main" userDrawn="1">
  <p:cSld name="90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7269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90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005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6.xml><?xml version="1.0" encoding="utf-8"?>
<p:sldLayout xmlns:a="http://schemas.openxmlformats.org/drawingml/2006/main" xmlns:r="http://schemas.openxmlformats.org/officeDocument/2006/relationships" xmlns:p="http://schemas.openxmlformats.org/presentationml/2006/main" userDrawn="1">
  <p:cSld name="9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8972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9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32067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8.xml><?xml version="1.0" encoding="utf-8"?>
<p:sldLayout xmlns:a="http://schemas.openxmlformats.org/drawingml/2006/main" xmlns:r="http://schemas.openxmlformats.org/officeDocument/2006/relationships" xmlns:p="http://schemas.openxmlformats.org/presentationml/2006/main" userDrawn="1">
  <p:cSld name="9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4053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9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085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53580F-0866-4777-8784-67495CF58211}"/>
              </a:ext>
            </a:extLst>
          </p:cNvPr>
          <p:cNvSpPr>
            <a:spLocks noGrp="1"/>
          </p:cNvSpPr>
          <p:nvPr>
            <p:ph type="title"/>
          </p:nvPr>
        </p:nvSpPr>
        <p:spPr/>
        <p:txBody>
          <a:bodyPr/>
          <a:lstStyle/>
          <a:p>
            <a:r>
              <a:rPr lang="de-DE"/>
              <a:t>Mastertitelformat bearbeiten</a:t>
            </a:r>
            <a:endParaRPr lang="it-IT"/>
          </a:p>
        </p:txBody>
      </p:sp>
      <p:sp>
        <p:nvSpPr>
          <p:cNvPr id="3" name="Vertikaler Textplatzhalter 2">
            <a:extLst>
              <a:ext uri="{FF2B5EF4-FFF2-40B4-BE49-F238E27FC236}">
                <a16:creationId xmlns:a16="http://schemas.microsoft.com/office/drawing/2014/main" id="{47FFFD2B-4177-4EFB-97DA-0B8717FE28C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Datumsplatzhalter 3">
            <a:extLst>
              <a:ext uri="{FF2B5EF4-FFF2-40B4-BE49-F238E27FC236}">
                <a16:creationId xmlns:a16="http://schemas.microsoft.com/office/drawing/2014/main" id="{73685DD3-0DB2-43DD-B581-5E3546EE0B39}"/>
              </a:ext>
            </a:extLst>
          </p:cNvPr>
          <p:cNvSpPr>
            <a:spLocks noGrp="1"/>
          </p:cNvSpPr>
          <p:nvPr>
            <p:ph type="dt" sz="half" idx="10"/>
          </p:nvPr>
        </p:nvSpPr>
        <p:spPr/>
        <p:txBody>
          <a:bodyPr/>
          <a:lstStyle/>
          <a:p>
            <a:fld id="{62C66808-F790-4B66-B895-2EAC6FA9E324}" type="datetime1">
              <a:rPr lang="de-AT" smtClean="0">
                <a:solidFill>
                  <a:prstClr val="black">
                    <a:tint val="75000"/>
                  </a:prstClr>
                </a:solidFill>
              </a:rPr>
              <a:t>16.09.2022</a:t>
            </a:fld>
            <a:endParaRPr lang="de-AT">
              <a:solidFill>
                <a:prstClr val="black">
                  <a:tint val="75000"/>
                </a:prstClr>
              </a:solidFill>
            </a:endParaRPr>
          </a:p>
        </p:txBody>
      </p:sp>
      <p:sp>
        <p:nvSpPr>
          <p:cNvPr id="5" name="Fußzeilenplatzhalter 4">
            <a:extLst>
              <a:ext uri="{FF2B5EF4-FFF2-40B4-BE49-F238E27FC236}">
                <a16:creationId xmlns:a16="http://schemas.microsoft.com/office/drawing/2014/main" id="{DD1598F2-EE00-4638-8C09-092608F772E2}"/>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6" name="Foliennummernplatzhalter 5">
            <a:extLst>
              <a:ext uri="{FF2B5EF4-FFF2-40B4-BE49-F238E27FC236}">
                <a16:creationId xmlns:a16="http://schemas.microsoft.com/office/drawing/2014/main" id="{CDC30B22-816F-4637-A69E-260AD79C990A}"/>
              </a:ext>
            </a:extLst>
          </p:cNvPr>
          <p:cNvSpPr>
            <a:spLocks noGrp="1"/>
          </p:cNvSpPr>
          <p:nvPr>
            <p:ph type="sldNum" sz="quarter" idx="12"/>
          </p:nvPr>
        </p:nvSpPr>
        <p:spPr/>
        <p:txBody>
          <a:bodyPr/>
          <a:lstStyle/>
          <a:p>
            <a:fld id="{4BF68D38-5D04-4D17-9F1A-9BB9AC145620}"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3627672043"/>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9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48232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9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1405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9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3765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9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725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9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158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9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3991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9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1555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7.xml><?xml version="1.0" encoding="utf-8"?>
<p:sldLayout xmlns:a="http://schemas.openxmlformats.org/drawingml/2006/main" xmlns:r="http://schemas.openxmlformats.org/officeDocument/2006/relationships" xmlns:p="http://schemas.openxmlformats.org/presentationml/2006/main" userDrawn="1">
  <p:cSld name="9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5677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9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794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9.xml><?xml version="1.0" encoding="utf-8"?>
<p:sldLayout xmlns:a="http://schemas.openxmlformats.org/drawingml/2006/main" xmlns:r="http://schemas.openxmlformats.org/officeDocument/2006/relationships" xmlns:p="http://schemas.openxmlformats.org/presentationml/2006/main" userDrawn="1">
  <p:cSld name="9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9660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C1745A9-5935-4CA2-9007-88260CD79F85}"/>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it-IT"/>
          </a:p>
        </p:txBody>
      </p:sp>
      <p:sp>
        <p:nvSpPr>
          <p:cNvPr id="3" name="Vertikaler Textplatzhalter 2">
            <a:extLst>
              <a:ext uri="{FF2B5EF4-FFF2-40B4-BE49-F238E27FC236}">
                <a16:creationId xmlns:a16="http://schemas.microsoft.com/office/drawing/2014/main" id="{A6E6669F-EFDF-4738-B871-F43666B0814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Datumsplatzhalter 3">
            <a:extLst>
              <a:ext uri="{FF2B5EF4-FFF2-40B4-BE49-F238E27FC236}">
                <a16:creationId xmlns:a16="http://schemas.microsoft.com/office/drawing/2014/main" id="{5E7E54BE-63E5-4932-BDE3-DDE79A80A8B9}"/>
              </a:ext>
            </a:extLst>
          </p:cNvPr>
          <p:cNvSpPr>
            <a:spLocks noGrp="1"/>
          </p:cNvSpPr>
          <p:nvPr>
            <p:ph type="dt" sz="half" idx="10"/>
          </p:nvPr>
        </p:nvSpPr>
        <p:spPr/>
        <p:txBody>
          <a:bodyPr/>
          <a:lstStyle/>
          <a:p>
            <a:fld id="{81832E9D-BBDC-4A5D-ACE4-38E2F39266D5}" type="datetime1">
              <a:rPr lang="de-AT" smtClean="0">
                <a:solidFill>
                  <a:prstClr val="black">
                    <a:tint val="75000"/>
                  </a:prstClr>
                </a:solidFill>
              </a:rPr>
              <a:t>16.09.2022</a:t>
            </a:fld>
            <a:endParaRPr lang="de-AT">
              <a:solidFill>
                <a:prstClr val="black">
                  <a:tint val="75000"/>
                </a:prstClr>
              </a:solidFill>
            </a:endParaRPr>
          </a:p>
        </p:txBody>
      </p:sp>
      <p:sp>
        <p:nvSpPr>
          <p:cNvPr id="5" name="Fußzeilenplatzhalter 4">
            <a:extLst>
              <a:ext uri="{FF2B5EF4-FFF2-40B4-BE49-F238E27FC236}">
                <a16:creationId xmlns:a16="http://schemas.microsoft.com/office/drawing/2014/main" id="{3D16913A-202A-4B24-8A8C-67B89A12A2DB}"/>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6" name="Foliennummernplatzhalter 5">
            <a:extLst>
              <a:ext uri="{FF2B5EF4-FFF2-40B4-BE49-F238E27FC236}">
                <a16:creationId xmlns:a16="http://schemas.microsoft.com/office/drawing/2014/main" id="{2886A254-9150-4B89-AF9C-4FA35D761BDA}"/>
              </a:ext>
            </a:extLst>
          </p:cNvPr>
          <p:cNvSpPr>
            <a:spLocks noGrp="1"/>
          </p:cNvSpPr>
          <p:nvPr>
            <p:ph type="sldNum" sz="quarter" idx="12"/>
          </p:nvPr>
        </p:nvSpPr>
        <p:spPr/>
        <p:txBody>
          <a:bodyPr/>
          <a:lstStyle/>
          <a:p>
            <a:fld id="{4BF68D38-5D04-4D17-9F1A-9BB9AC145620}"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460661327"/>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9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3535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9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000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9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1627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9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8254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9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62844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45"/>
            <a:ext cx="10363200" cy="1470025"/>
          </a:xfrm>
        </p:spPr>
        <p:txBody>
          <a:bodyPr/>
          <a:lstStyle/>
          <a:p>
            <a:r>
              <a:rPr lang="de-DE"/>
              <a:t>Titelmasterformat durch Klicken bearbeiten</a:t>
            </a:r>
            <a:endParaRPr lang="it-IT"/>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it-IT"/>
          </a:p>
        </p:txBody>
      </p:sp>
      <p:sp>
        <p:nvSpPr>
          <p:cNvPr id="4" name="Datumsplatzhalter 3"/>
          <p:cNvSpPr>
            <a:spLocks noGrp="1"/>
          </p:cNvSpPr>
          <p:nvPr>
            <p:ph type="dt" sz="half" idx="10"/>
          </p:nvPr>
        </p:nvSpPr>
        <p:spPr/>
        <p:txBody>
          <a:bodyPr/>
          <a:lstStyle/>
          <a:p>
            <a:fld id="{C7C7C867-345C-4A80-91A2-3BB277B4CFF6}" type="datetime1">
              <a:rPr lang="de-AT" smtClean="0"/>
              <a:t>16.09.2022</a:t>
            </a:fld>
            <a:endParaRPr lang="it-IT"/>
          </a:p>
        </p:txBody>
      </p:sp>
      <p:sp>
        <p:nvSpPr>
          <p:cNvPr id="5" name="Fußzeilenplatzhalter 4"/>
          <p:cNvSpPr>
            <a:spLocks noGrp="1"/>
          </p:cNvSpPr>
          <p:nvPr>
            <p:ph type="ftr" sz="quarter" idx="11"/>
          </p:nvPr>
        </p:nvSpPr>
        <p:spPr/>
        <p:txBody>
          <a:bodyPr/>
          <a:lstStyle/>
          <a:p>
            <a:r>
              <a:rPr lang="it-IT"/>
              <a:t>Simona Bartoli Kucher                        SLTED 2022</a:t>
            </a:r>
          </a:p>
        </p:txBody>
      </p:sp>
      <p:sp>
        <p:nvSpPr>
          <p:cNvPr id="6" name="Foliennummernplatzhalter 5"/>
          <p:cNvSpPr>
            <a:spLocks noGrp="1"/>
          </p:cNvSpPr>
          <p:nvPr>
            <p:ph type="sldNum" sz="quarter" idx="12"/>
          </p:nvPr>
        </p:nvSpPr>
        <p:spPr/>
        <p:txBody>
          <a:bodyPr/>
          <a:lstStyle/>
          <a:p>
            <a:fld id="{D48BA9D3-CA3C-42FC-8AFE-EBBF273A3F68}" type="slidenum">
              <a:rPr lang="it-IT" smtClean="0"/>
              <a:t>‹#›</a:t>
            </a:fld>
            <a:endParaRPr lang="it-IT"/>
          </a:p>
        </p:txBody>
      </p:sp>
    </p:spTree>
    <p:extLst>
      <p:ext uri="{BB962C8B-B14F-4D97-AF65-F5344CB8AC3E}">
        <p14:creationId xmlns:p14="http://schemas.microsoft.com/office/powerpoint/2010/main" val="293351810"/>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it-I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Datumsplatzhalter 3"/>
          <p:cNvSpPr>
            <a:spLocks noGrp="1"/>
          </p:cNvSpPr>
          <p:nvPr>
            <p:ph type="dt" sz="half" idx="10"/>
          </p:nvPr>
        </p:nvSpPr>
        <p:spPr/>
        <p:txBody>
          <a:bodyPr/>
          <a:lstStyle/>
          <a:p>
            <a:fld id="{2A9B5A2C-BBEC-48D8-8A38-EF344A463950}" type="datetime1">
              <a:rPr lang="de-AT" smtClean="0"/>
              <a:t>16.09.2022</a:t>
            </a:fld>
            <a:endParaRPr lang="it-IT"/>
          </a:p>
        </p:txBody>
      </p:sp>
      <p:sp>
        <p:nvSpPr>
          <p:cNvPr id="5" name="Fußzeilenplatzhalter 4"/>
          <p:cNvSpPr>
            <a:spLocks noGrp="1"/>
          </p:cNvSpPr>
          <p:nvPr>
            <p:ph type="ftr" sz="quarter" idx="11"/>
          </p:nvPr>
        </p:nvSpPr>
        <p:spPr/>
        <p:txBody>
          <a:bodyPr/>
          <a:lstStyle/>
          <a:p>
            <a:r>
              <a:rPr lang="it-IT"/>
              <a:t>Simona Bartoli Kucher                        SLTED 2022</a:t>
            </a:r>
          </a:p>
        </p:txBody>
      </p:sp>
      <p:sp>
        <p:nvSpPr>
          <p:cNvPr id="6" name="Foliennummernplatzhalter 5"/>
          <p:cNvSpPr>
            <a:spLocks noGrp="1"/>
          </p:cNvSpPr>
          <p:nvPr>
            <p:ph type="sldNum" sz="quarter" idx="12"/>
          </p:nvPr>
        </p:nvSpPr>
        <p:spPr/>
        <p:txBody>
          <a:bodyPr/>
          <a:lstStyle/>
          <a:p>
            <a:fld id="{D48BA9D3-CA3C-42FC-8AFE-EBBF273A3F68}" type="slidenum">
              <a:rPr lang="it-IT" smtClean="0"/>
              <a:t>‹#›</a:t>
            </a:fld>
            <a:endParaRPr lang="it-IT"/>
          </a:p>
        </p:txBody>
      </p:sp>
    </p:spTree>
    <p:extLst>
      <p:ext uri="{BB962C8B-B14F-4D97-AF65-F5344CB8AC3E}">
        <p14:creationId xmlns:p14="http://schemas.microsoft.com/office/powerpoint/2010/main" val="1226808569"/>
      </p:ext>
    </p:extLst>
  </p:cSld>
  <p:clrMapOvr>
    <a:masterClrMapping/>
  </p:clrMapOvr>
</p:sldLayout>
</file>

<file path=ppt/slideLayouts/slideLayout10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20"/>
            <a:ext cx="10363200" cy="1362075"/>
          </a:xfrm>
        </p:spPr>
        <p:txBody>
          <a:bodyPr anchor="t"/>
          <a:lstStyle>
            <a:lvl1pPr algn="l">
              <a:defRPr sz="4000" b="1" cap="all"/>
            </a:lvl1pPr>
          </a:lstStyle>
          <a:p>
            <a:r>
              <a:rPr lang="de-DE"/>
              <a:t>Titelmasterformat durch Klicken bearbeiten</a:t>
            </a:r>
            <a:endParaRPr lang="it-IT"/>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EC633274-132C-4B07-BA1D-93D385E5EF9E}" type="datetime1">
              <a:rPr lang="de-AT" smtClean="0"/>
              <a:t>16.09.2022</a:t>
            </a:fld>
            <a:endParaRPr lang="it-IT"/>
          </a:p>
        </p:txBody>
      </p:sp>
      <p:sp>
        <p:nvSpPr>
          <p:cNvPr id="5" name="Fußzeilenplatzhalter 4"/>
          <p:cNvSpPr>
            <a:spLocks noGrp="1"/>
          </p:cNvSpPr>
          <p:nvPr>
            <p:ph type="ftr" sz="quarter" idx="11"/>
          </p:nvPr>
        </p:nvSpPr>
        <p:spPr/>
        <p:txBody>
          <a:bodyPr/>
          <a:lstStyle/>
          <a:p>
            <a:r>
              <a:rPr lang="it-IT"/>
              <a:t>Simona Bartoli Kucher                        SLTED 2022</a:t>
            </a:r>
          </a:p>
        </p:txBody>
      </p:sp>
      <p:sp>
        <p:nvSpPr>
          <p:cNvPr id="6" name="Foliennummernplatzhalter 5"/>
          <p:cNvSpPr>
            <a:spLocks noGrp="1"/>
          </p:cNvSpPr>
          <p:nvPr>
            <p:ph type="sldNum" sz="quarter" idx="12"/>
          </p:nvPr>
        </p:nvSpPr>
        <p:spPr/>
        <p:txBody>
          <a:bodyPr/>
          <a:lstStyle/>
          <a:p>
            <a:fld id="{D48BA9D3-CA3C-42FC-8AFE-EBBF273A3F68}" type="slidenum">
              <a:rPr lang="it-IT" smtClean="0"/>
              <a:t>‹#›</a:t>
            </a:fld>
            <a:endParaRPr lang="it-IT"/>
          </a:p>
        </p:txBody>
      </p:sp>
    </p:spTree>
    <p:extLst>
      <p:ext uri="{BB962C8B-B14F-4D97-AF65-F5344CB8AC3E}">
        <p14:creationId xmlns:p14="http://schemas.microsoft.com/office/powerpoint/2010/main" val="295891168"/>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it-IT"/>
          </a:p>
        </p:txBody>
      </p:sp>
      <p:sp>
        <p:nvSpPr>
          <p:cNvPr id="3" name="Inhaltsplatzhalt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Inhaltsplatzhalt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5" name="Datumsplatzhalter 4"/>
          <p:cNvSpPr>
            <a:spLocks noGrp="1"/>
          </p:cNvSpPr>
          <p:nvPr>
            <p:ph type="dt" sz="half" idx="10"/>
          </p:nvPr>
        </p:nvSpPr>
        <p:spPr/>
        <p:txBody>
          <a:bodyPr/>
          <a:lstStyle/>
          <a:p>
            <a:fld id="{639B4F27-9559-4DDF-8899-78F531965B6F}" type="datetime1">
              <a:rPr lang="de-AT" smtClean="0"/>
              <a:t>16.09.2022</a:t>
            </a:fld>
            <a:endParaRPr lang="it-IT"/>
          </a:p>
        </p:txBody>
      </p:sp>
      <p:sp>
        <p:nvSpPr>
          <p:cNvPr id="6" name="Fußzeilenplatzhalter 5"/>
          <p:cNvSpPr>
            <a:spLocks noGrp="1"/>
          </p:cNvSpPr>
          <p:nvPr>
            <p:ph type="ftr" sz="quarter" idx="11"/>
          </p:nvPr>
        </p:nvSpPr>
        <p:spPr/>
        <p:txBody>
          <a:bodyPr/>
          <a:lstStyle/>
          <a:p>
            <a:r>
              <a:rPr lang="it-IT"/>
              <a:t>Simona Bartoli Kucher                        SLTED 2022</a:t>
            </a:r>
          </a:p>
        </p:txBody>
      </p:sp>
      <p:sp>
        <p:nvSpPr>
          <p:cNvPr id="7" name="Foliennummernplatzhalter 6"/>
          <p:cNvSpPr>
            <a:spLocks noGrp="1"/>
          </p:cNvSpPr>
          <p:nvPr>
            <p:ph type="sldNum" sz="quarter" idx="12"/>
          </p:nvPr>
        </p:nvSpPr>
        <p:spPr/>
        <p:txBody>
          <a:bodyPr/>
          <a:lstStyle/>
          <a:p>
            <a:fld id="{D48BA9D3-CA3C-42FC-8AFE-EBBF273A3F68}" type="slidenum">
              <a:rPr lang="it-IT" smtClean="0"/>
              <a:t>‹#›</a:t>
            </a:fld>
            <a:endParaRPr lang="it-IT"/>
          </a:p>
        </p:txBody>
      </p:sp>
    </p:spTree>
    <p:extLst>
      <p:ext uri="{BB962C8B-B14F-4D97-AF65-F5344CB8AC3E}">
        <p14:creationId xmlns:p14="http://schemas.microsoft.com/office/powerpoint/2010/main" val="940175279"/>
      </p:ext>
    </p:extLst>
  </p:cSld>
  <p:clrMapOvr>
    <a:masterClrMapping/>
  </p:clrMapOvr>
</p:sldLayout>
</file>

<file path=ppt/slideLayouts/slideLayout10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it-IT"/>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5" name="Textplatzhalter 4"/>
          <p:cNvSpPr>
            <a:spLocks noGrp="1"/>
          </p:cNvSpPr>
          <p:nvPr>
            <p:ph type="body" sz="quarter" idx="3"/>
          </p:nvPr>
        </p:nvSpPr>
        <p:spPr>
          <a:xfrm>
            <a:off x="6193372"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72"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7" name="Datumsplatzhalter 6"/>
          <p:cNvSpPr>
            <a:spLocks noGrp="1"/>
          </p:cNvSpPr>
          <p:nvPr>
            <p:ph type="dt" sz="half" idx="10"/>
          </p:nvPr>
        </p:nvSpPr>
        <p:spPr/>
        <p:txBody>
          <a:bodyPr/>
          <a:lstStyle/>
          <a:p>
            <a:fld id="{4F9E796D-6EFE-49F0-A20F-AAC521A4CD07}" type="datetime1">
              <a:rPr lang="de-AT" smtClean="0"/>
              <a:t>16.09.2022</a:t>
            </a:fld>
            <a:endParaRPr lang="it-IT"/>
          </a:p>
        </p:txBody>
      </p:sp>
      <p:sp>
        <p:nvSpPr>
          <p:cNvPr id="8" name="Fußzeilenplatzhalter 7"/>
          <p:cNvSpPr>
            <a:spLocks noGrp="1"/>
          </p:cNvSpPr>
          <p:nvPr>
            <p:ph type="ftr" sz="quarter" idx="11"/>
          </p:nvPr>
        </p:nvSpPr>
        <p:spPr/>
        <p:txBody>
          <a:bodyPr/>
          <a:lstStyle/>
          <a:p>
            <a:r>
              <a:rPr lang="it-IT"/>
              <a:t>Simona Bartoli Kucher                        SLTED 2022</a:t>
            </a:r>
          </a:p>
        </p:txBody>
      </p:sp>
      <p:sp>
        <p:nvSpPr>
          <p:cNvPr id="9" name="Foliennummernplatzhalter 8"/>
          <p:cNvSpPr>
            <a:spLocks noGrp="1"/>
          </p:cNvSpPr>
          <p:nvPr>
            <p:ph type="sldNum" sz="quarter" idx="12"/>
          </p:nvPr>
        </p:nvSpPr>
        <p:spPr/>
        <p:txBody>
          <a:bodyPr/>
          <a:lstStyle/>
          <a:p>
            <a:fld id="{D48BA9D3-CA3C-42FC-8AFE-EBBF273A3F68}" type="slidenum">
              <a:rPr lang="it-IT" smtClean="0"/>
              <a:t>‹#›</a:t>
            </a:fld>
            <a:endParaRPr lang="it-IT"/>
          </a:p>
        </p:txBody>
      </p:sp>
    </p:spTree>
    <p:extLst>
      <p:ext uri="{BB962C8B-B14F-4D97-AF65-F5344CB8AC3E}">
        <p14:creationId xmlns:p14="http://schemas.microsoft.com/office/powerpoint/2010/main" val="39854800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pic>
        <p:nvPicPr>
          <p:cNvPr id="1028" name="Picture 4" descr="P:\PRESSESTELLE\PowerPointPräsentation\Grafiken\4zu3\PPTs 4zu3\HINTERGRÜNDE\PPT VORLAGE HINTERGRUND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63" y="-13205"/>
            <a:ext cx="12217963" cy="68712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75520" y="1670950"/>
            <a:ext cx="9985109" cy="1037977"/>
          </a:xfrm>
        </p:spPr>
        <p:txBody>
          <a:bodyPr>
            <a:noAutofit/>
          </a:bodyPr>
          <a:lstStyle>
            <a:lvl1pPr algn="l">
              <a:defRPr sz="4050">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3" name="Untertitel 2"/>
          <p:cNvSpPr>
            <a:spLocks noGrp="1"/>
          </p:cNvSpPr>
          <p:nvPr>
            <p:ph type="subTitle" idx="1" hasCustomPrompt="1"/>
          </p:nvPr>
        </p:nvSpPr>
        <p:spPr>
          <a:xfrm>
            <a:off x="1775520" y="2708920"/>
            <a:ext cx="8534400" cy="576064"/>
          </a:xfrm>
        </p:spPr>
        <p:txBody>
          <a:bodyPr>
            <a:normAutofit/>
          </a:bodyPr>
          <a:lstStyle>
            <a:lvl1pPr marL="0" indent="0" algn="l">
              <a:buNone/>
              <a:defRPr sz="2250">
                <a:solidFill>
                  <a:schemeClr val="tx1"/>
                </a:solidFill>
                <a:latin typeface="Verdana"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431571" y="404590"/>
            <a:ext cx="1151928" cy="792162"/>
          </a:xfrm>
        </p:spPr>
        <p:txBody>
          <a:bodyPr>
            <a:noAutofit/>
          </a:bodyPr>
          <a:lstStyle>
            <a:lvl1pPr marL="0" indent="0">
              <a:buNone/>
              <a:defRPr sz="750" baseline="0"/>
            </a:lvl1pPr>
          </a:lstStyle>
          <a:p>
            <a:r>
              <a:rPr lang="de-AT" dirty="0"/>
              <a:t>Optional Logo</a:t>
            </a:r>
          </a:p>
        </p:txBody>
      </p:sp>
    </p:spTree>
    <p:extLst>
      <p:ext uri="{BB962C8B-B14F-4D97-AF65-F5344CB8AC3E}">
        <p14:creationId xmlns:p14="http://schemas.microsoft.com/office/powerpoint/2010/main" val="161282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it-IT"/>
          </a:p>
        </p:txBody>
      </p:sp>
      <p:sp>
        <p:nvSpPr>
          <p:cNvPr id="3" name="Datumsplatzhalter 2"/>
          <p:cNvSpPr>
            <a:spLocks noGrp="1"/>
          </p:cNvSpPr>
          <p:nvPr>
            <p:ph type="dt" sz="half" idx="10"/>
          </p:nvPr>
        </p:nvSpPr>
        <p:spPr/>
        <p:txBody>
          <a:bodyPr/>
          <a:lstStyle/>
          <a:p>
            <a:fld id="{57763389-47B0-41D8-A2F9-018EDBA517A0}" type="datetime1">
              <a:rPr lang="de-AT" smtClean="0"/>
              <a:t>16.09.2022</a:t>
            </a:fld>
            <a:endParaRPr lang="it-IT"/>
          </a:p>
        </p:txBody>
      </p:sp>
      <p:sp>
        <p:nvSpPr>
          <p:cNvPr id="4" name="Fußzeilenplatzhalter 3"/>
          <p:cNvSpPr>
            <a:spLocks noGrp="1"/>
          </p:cNvSpPr>
          <p:nvPr>
            <p:ph type="ftr" sz="quarter" idx="11"/>
          </p:nvPr>
        </p:nvSpPr>
        <p:spPr/>
        <p:txBody>
          <a:bodyPr/>
          <a:lstStyle/>
          <a:p>
            <a:r>
              <a:rPr lang="it-IT"/>
              <a:t>Simona Bartoli Kucher                        SLTED 2022</a:t>
            </a:r>
          </a:p>
        </p:txBody>
      </p:sp>
      <p:sp>
        <p:nvSpPr>
          <p:cNvPr id="5" name="Foliennummernplatzhalter 4"/>
          <p:cNvSpPr>
            <a:spLocks noGrp="1"/>
          </p:cNvSpPr>
          <p:nvPr>
            <p:ph type="sldNum" sz="quarter" idx="12"/>
          </p:nvPr>
        </p:nvSpPr>
        <p:spPr/>
        <p:txBody>
          <a:bodyPr/>
          <a:lstStyle/>
          <a:p>
            <a:fld id="{D48BA9D3-CA3C-42FC-8AFE-EBBF273A3F68}" type="slidenum">
              <a:rPr lang="it-IT" smtClean="0"/>
              <a:t>‹#›</a:t>
            </a:fld>
            <a:endParaRPr lang="it-IT"/>
          </a:p>
        </p:txBody>
      </p:sp>
    </p:spTree>
    <p:extLst>
      <p:ext uri="{BB962C8B-B14F-4D97-AF65-F5344CB8AC3E}">
        <p14:creationId xmlns:p14="http://schemas.microsoft.com/office/powerpoint/2010/main" val="2255898089"/>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F5FD549-BB3B-4104-A89D-8DA32640B1B4}" type="datetime1">
              <a:rPr lang="de-AT" smtClean="0"/>
              <a:t>16.09.2022</a:t>
            </a:fld>
            <a:endParaRPr lang="it-IT"/>
          </a:p>
        </p:txBody>
      </p:sp>
      <p:sp>
        <p:nvSpPr>
          <p:cNvPr id="3" name="Fußzeilenplatzhalter 2"/>
          <p:cNvSpPr>
            <a:spLocks noGrp="1"/>
          </p:cNvSpPr>
          <p:nvPr>
            <p:ph type="ftr" sz="quarter" idx="11"/>
          </p:nvPr>
        </p:nvSpPr>
        <p:spPr/>
        <p:txBody>
          <a:bodyPr/>
          <a:lstStyle/>
          <a:p>
            <a:r>
              <a:rPr lang="it-IT"/>
              <a:t>Simona Bartoli Kucher                        SLTED 2022</a:t>
            </a:r>
          </a:p>
        </p:txBody>
      </p:sp>
      <p:sp>
        <p:nvSpPr>
          <p:cNvPr id="4" name="Foliennummernplatzhalter 3"/>
          <p:cNvSpPr>
            <a:spLocks noGrp="1"/>
          </p:cNvSpPr>
          <p:nvPr>
            <p:ph type="sldNum" sz="quarter" idx="12"/>
          </p:nvPr>
        </p:nvSpPr>
        <p:spPr/>
        <p:txBody>
          <a:bodyPr/>
          <a:lstStyle/>
          <a:p>
            <a:fld id="{D48BA9D3-CA3C-42FC-8AFE-EBBF273A3F68}" type="slidenum">
              <a:rPr lang="it-IT" smtClean="0"/>
              <a:t>‹#›</a:t>
            </a:fld>
            <a:endParaRPr lang="it-IT"/>
          </a:p>
        </p:txBody>
      </p:sp>
    </p:spTree>
    <p:extLst>
      <p:ext uri="{BB962C8B-B14F-4D97-AF65-F5344CB8AC3E}">
        <p14:creationId xmlns:p14="http://schemas.microsoft.com/office/powerpoint/2010/main" val="3523635919"/>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4011084" cy="1162050"/>
          </a:xfrm>
        </p:spPr>
        <p:txBody>
          <a:bodyPr anchor="b"/>
          <a:lstStyle>
            <a:lvl1pPr algn="l">
              <a:defRPr sz="2000" b="1"/>
            </a:lvl1pPr>
          </a:lstStyle>
          <a:p>
            <a:r>
              <a:rPr lang="de-DE"/>
              <a:t>Titelmasterformat durch Klicken bearbeiten</a:t>
            </a:r>
            <a:endParaRPr lang="it-IT"/>
          </a:p>
        </p:txBody>
      </p:sp>
      <p:sp>
        <p:nvSpPr>
          <p:cNvPr id="3" name="Inhaltsplatzhalter 2"/>
          <p:cNvSpPr>
            <a:spLocks noGrp="1"/>
          </p:cNvSpPr>
          <p:nvPr>
            <p:ph idx="1"/>
          </p:nvPr>
        </p:nvSpPr>
        <p:spPr>
          <a:xfrm>
            <a:off x="4766736" y="273070"/>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Textplatzhalter 3"/>
          <p:cNvSpPr>
            <a:spLocks noGrp="1"/>
          </p:cNvSpPr>
          <p:nvPr>
            <p:ph type="body" sz="half" idx="2"/>
          </p:nvPr>
        </p:nvSpPr>
        <p:spPr>
          <a:xfrm>
            <a:off x="609600"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7579D43F-6433-415B-B47A-E83B8199D675}" type="datetime1">
              <a:rPr lang="de-AT" smtClean="0"/>
              <a:t>16.09.2022</a:t>
            </a:fld>
            <a:endParaRPr lang="it-IT"/>
          </a:p>
        </p:txBody>
      </p:sp>
      <p:sp>
        <p:nvSpPr>
          <p:cNvPr id="6" name="Fußzeilenplatzhalter 5"/>
          <p:cNvSpPr>
            <a:spLocks noGrp="1"/>
          </p:cNvSpPr>
          <p:nvPr>
            <p:ph type="ftr" sz="quarter" idx="11"/>
          </p:nvPr>
        </p:nvSpPr>
        <p:spPr/>
        <p:txBody>
          <a:bodyPr/>
          <a:lstStyle/>
          <a:p>
            <a:r>
              <a:rPr lang="it-IT"/>
              <a:t>Simona Bartoli Kucher                        SLTED 2022</a:t>
            </a:r>
          </a:p>
        </p:txBody>
      </p:sp>
      <p:sp>
        <p:nvSpPr>
          <p:cNvPr id="7" name="Foliennummernplatzhalter 6"/>
          <p:cNvSpPr>
            <a:spLocks noGrp="1"/>
          </p:cNvSpPr>
          <p:nvPr>
            <p:ph type="sldNum" sz="quarter" idx="12"/>
          </p:nvPr>
        </p:nvSpPr>
        <p:spPr/>
        <p:txBody>
          <a:bodyPr/>
          <a:lstStyle/>
          <a:p>
            <a:fld id="{D48BA9D3-CA3C-42FC-8AFE-EBBF273A3F68}" type="slidenum">
              <a:rPr lang="it-IT" smtClean="0"/>
              <a:t>‹#›</a:t>
            </a:fld>
            <a:endParaRPr lang="it-IT"/>
          </a:p>
        </p:txBody>
      </p:sp>
    </p:spTree>
    <p:extLst>
      <p:ext uri="{BB962C8B-B14F-4D97-AF65-F5344CB8AC3E}">
        <p14:creationId xmlns:p14="http://schemas.microsoft.com/office/powerpoint/2010/main" val="553078954"/>
      </p:ext>
    </p:extLst>
  </p:cSld>
  <p:clrMapOvr>
    <a:masterClrMapping/>
  </p:clrMapOvr>
</p:sldLayout>
</file>

<file path=ppt/slideLayouts/slideLayout10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it-IT"/>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66F928D3-8134-4F25-ADCF-FD298F363A89}" type="datetime1">
              <a:rPr lang="de-AT" smtClean="0"/>
              <a:t>16.09.2022</a:t>
            </a:fld>
            <a:endParaRPr lang="it-IT"/>
          </a:p>
        </p:txBody>
      </p:sp>
      <p:sp>
        <p:nvSpPr>
          <p:cNvPr id="6" name="Fußzeilenplatzhalter 5"/>
          <p:cNvSpPr>
            <a:spLocks noGrp="1"/>
          </p:cNvSpPr>
          <p:nvPr>
            <p:ph type="ftr" sz="quarter" idx="11"/>
          </p:nvPr>
        </p:nvSpPr>
        <p:spPr/>
        <p:txBody>
          <a:bodyPr/>
          <a:lstStyle/>
          <a:p>
            <a:r>
              <a:rPr lang="it-IT"/>
              <a:t>Simona Bartoli Kucher                        SLTED 2022</a:t>
            </a:r>
          </a:p>
        </p:txBody>
      </p:sp>
      <p:sp>
        <p:nvSpPr>
          <p:cNvPr id="7" name="Foliennummernplatzhalter 6"/>
          <p:cNvSpPr>
            <a:spLocks noGrp="1"/>
          </p:cNvSpPr>
          <p:nvPr>
            <p:ph type="sldNum" sz="quarter" idx="12"/>
          </p:nvPr>
        </p:nvSpPr>
        <p:spPr/>
        <p:txBody>
          <a:bodyPr/>
          <a:lstStyle/>
          <a:p>
            <a:fld id="{D48BA9D3-CA3C-42FC-8AFE-EBBF273A3F68}" type="slidenum">
              <a:rPr lang="it-IT" smtClean="0"/>
              <a:t>‹#›</a:t>
            </a:fld>
            <a:endParaRPr lang="it-IT"/>
          </a:p>
        </p:txBody>
      </p:sp>
    </p:spTree>
    <p:extLst>
      <p:ext uri="{BB962C8B-B14F-4D97-AF65-F5344CB8AC3E}">
        <p14:creationId xmlns:p14="http://schemas.microsoft.com/office/powerpoint/2010/main" val="3865917438"/>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it-I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Datumsplatzhalter 3"/>
          <p:cNvSpPr>
            <a:spLocks noGrp="1"/>
          </p:cNvSpPr>
          <p:nvPr>
            <p:ph type="dt" sz="half" idx="10"/>
          </p:nvPr>
        </p:nvSpPr>
        <p:spPr/>
        <p:txBody>
          <a:bodyPr/>
          <a:lstStyle/>
          <a:p>
            <a:fld id="{26F7D213-B117-443F-A5A1-CC2767D702E2}" type="datetime1">
              <a:rPr lang="de-AT" smtClean="0"/>
              <a:t>16.09.2022</a:t>
            </a:fld>
            <a:endParaRPr lang="it-IT"/>
          </a:p>
        </p:txBody>
      </p:sp>
      <p:sp>
        <p:nvSpPr>
          <p:cNvPr id="5" name="Fußzeilenplatzhalter 4"/>
          <p:cNvSpPr>
            <a:spLocks noGrp="1"/>
          </p:cNvSpPr>
          <p:nvPr>
            <p:ph type="ftr" sz="quarter" idx="11"/>
          </p:nvPr>
        </p:nvSpPr>
        <p:spPr/>
        <p:txBody>
          <a:bodyPr/>
          <a:lstStyle/>
          <a:p>
            <a:r>
              <a:rPr lang="it-IT"/>
              <a:t>Simona Bartoli Kucher                        SLTED 2022</a:t>
            </a:r>
          </a:p>
        </p:txBody>
      </p:sp>
      <p:sp>
        <p:nvSpPr>
          <p:cNvPr id="6" name="Foliennummernplatzhalter 5"/>
          <p:cNvSpPr>
            <a:spLocks noGrp="1"/>
          </p:cNvSpPr>
          <p:nvPr>
            <p:ph type="sldNum" sz="quarter" idx="12"/>
          </p:nvPr>
        </p:nvSpPr>
        <p:spPr/>
        <p:txBody>
          <a:bodyPr/>
          <a:lstStyle/>
          <a:p>
            <a:fld id="{D48BA9D3-CA3C-42FC-8AFE-EBBF273A3F68}" type="slidenum">
              <a:rPr lang="it-IT" smtClean="0"/>
              <a:t>‹#›</a:t>
            </a:fld>
            <a:endParaRPr lang="it-IT"/>
          </a:p>
        </p:txBody>
      </p:sp>
    </p:spTree>
    <p:extLst>
      <p:ext uri="{BB962C8B-B14F-4D97-AF65-F5344CB8AC3E}">
        <p14:creationId xmlns:p14="http://schemas.microsoft.com/office/powerpoint/2010/main" val="541010856"/>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58"/>
            <a:ext cx="2743200" cy="5851525"/>
          </a:xfrm>
        </p:spPr>
        <p:txBody>
          <a:bodyPr vert="eaVert"/>
          <a:lstStyle/>
          <a:p>
            <a:r>
              <a:rPr lang="de-DE"/>
              <a:t>Titelmasterformat durch Klicken bearbeiten</a:t>
            </a:r>
            <a:endParaRPr lang="it-IT"/>
          </a:p>
        </p:txBody>
      </p:sp>
      <p:sp>
        <p:nvSpPr>
          <p:cNvPr id="3" name="Vertikaler Textplatzhalter 2"/>
          <p:cNvSpPr>
            <a:spLocks noGrp="1"/>
          </p:cNvSpPr>
          <p:nvPr>
            <p:ph type="body" orient="vert" idx="1"/>
          </p:nvPr>
        </p:nvSpPr>
        <p:spPr>
          <a:xfrm>
            <a:off x="609600" y="274658"/>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Datumsplatzhalter 3"/>
          <p:cNvSpPr>
            <a:spLocks noGrp="1"/>
          </p:cNvSpPr>
          <p:nvPr>
            <p:ph type="dt" sz="half" idx="10"/>
          </p:nvPr>
        </p:nvSpPr>
        <p:spPr/>
        <p:txBody>
          <a:bodyPr/>
          <a:lstStyle/>
          <a:p>
            <a:fld id="{348163E5-6846-45AA-8525-EDCBF3531731}" type="datetime1">
              <a:rPr lang="de-AT" smtClean="0"/>
              <a:t>16.09.2022</a:t>
            </a:fld>
            <a:endParaRPr lang="it-IT"/>
          </a:p>
        </p:txBody>
      </p:sp>
      <p:sp>
        <p:nvSpPr>
          <p:cNvPr id="5" name="Fußzeilenplatzhalter 4"/>
          <p:cNvSpPr>
            <a:spLocks noGrp="1"/>
          </p:cNvSpPr>
          <p:nvPr>
            <p:ph type="ftr" sz="quarter" idx="11"/>
          </p:nvPr>
        </p:nvSpPr>
        <p:spPr/>
        <p:txBody>
          <a:bodyPr/>
          <a:lstStyle/>
          <a:p>
            <a:r>
              <a:rPr lang="it-IT"/>
              <a:t>Simona Bartoli Kucher                        SLTED 2022</a:t>
            </a:r>
          </a:p>
        </p:txBody>
      </p:sp>
      <p:sp>
        <p:nvSpPr>
          <p:cNvPr id="6" name="Foliennummernplatzhalter 5"/>
          <p:cNvSpPr>
            <a:spLocks noGrp="1"/>
          </p:cNvSpPr>
          <p:nvPr>
            <p:ph type="sldNum" sz="quarter" idx="12"/>
          </p:nvPr>
        </p:nvSpPr>
        <p:spPr/>
        <p:txBody>
          <a:bodyPr/>
          <a:lstStyle/>
          <a:p>
            <a:fld id="{D48BA9D3-CA3C-42FC-8AFE-EBBF273A3F68}" type="slidenum">
              <a:rPr lang="it-IT" smtClean="0"/>
              <a:t>‹#›</a:t>
            </a:fld>
            <a:endParaRPr lang="it-IT"/>
          </a:p>
        </p:txBody>
      </p:sp>
    </p:spTree>
    <p:extLst>
      <p:ext uri="{BB962C8B-B14F-4D97-AF65-F5344CB8AC3E}">
        <p14:creationId xmlns:p14="http://schemas.microsoft.com/office/powerpoint/2010/main" val="3123707153"/>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1028" name="Picture 4" descr="P:\PRESSESTELLE\PowerPointPräsentation\Grafiken\4zu3\PPTs 4zu3\HINTERGRÜNDE\PPT VORLAGE HINTERGRUND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62" y="-13205"/>
            <a:ext cx="12217963" cy="68712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75521" y="1670966"/>
            <a:ext cx="9985109" cy="1037977"/>
          </a:xfrm>
        </p:spPr>
        <p:txBody>
          <a:bodyPr>
            <a:noAutofit/>
          </a:bodyPr>
          <a:lstStyle>
            <a:lvl1pPr algn="l">
              <a:defRPr sz="5400">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3" name="Untertitel 2"/>
          <p:cNvSpPr>
            <a:spLocks noGrp="1"/>
          </p:cNvSpPr>
          <p:nvPr>
            <p:ph type="subTitle" idx="1" hasCustomPrompt="1"/>
          </p:nvPr>
        </p:nvSpPr>
        <p:spPr>
          <a:xfrm>
            <a:off x="1775520" y="2708920"/>
            <a:ext cx="8534400" cy="576064"/>
          </a:xfrm>
        </p:spPr>
        <p:txBody>
          <a:bodyPr>
            <a:normAutofit/>
          </a:bodyPr>
          <a:lstStyle>
            <a:lvl1pPr marL="0" indent="0" algn="l">
              <a:buNone/>
              <a:defRPr sz="30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431570" y="404590"/>
            <a:ext cx="1151929" cy="792162"/>
          </a:xfrm>
        </p:spPr>
        <p:txBody>
          <a:bodyPr>
            <a:noAutofit/>
          </a:bodyPr>
          <a:lstStyle>
            <a:lvl1pPr marL="0" indent="0">
              <a:buNone/>
              <a:defRPr sz="1000" baseline="0"/>
            </a:lvl1pPr>
          </a:lstStyle>
          <a:p>
            <a:r>
              <a:rPr lang="de-AT" dirty="0"/>
              <a:t>Optional Logo</a:t>
            </a:r>
          </a:p>
        </p:txBody>
      </p:sp>
    </p:spTree>
    <p:extLst>
      <p:ext uri="{BB962C8B-B14F-4D97-AF65-F5344CB8AC3E}">
        <p14:creationId xmlns:p14="http://schemas.microsoft.com/office/powerpoint/2010/main" val="1783085046"/>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showMasterPhAnim="0" preserve="1" userDrawn="1">
  <p:cSld name="2_Titelfolie">
    <p:spTree>
      <p:nvGrpSpPr>
        <p:cNvPr id="1" name=""/>
        <p:cNvGrpSpPr/>
        <p:nvPr/>
      </p:nvGrpSpPr>
      <p:grpSpPr>
        <a:xfrm>
          <a:off x="0" y="0"/>
          <a:ext cx="0" cy="0"/>
          <a:chOff x="0" y="0"/>
          <a:chExt cx="0" cy="0"/>
        </a:xfrm>
      </p:grpSpPr>
      <p:pic>
        <p:nvPicPr>
          <p:cNvPr id="8" name="Picture 7" descr="Start1.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2817" y="0"/>
            <a:ext cx="12186366" cy="6858000"/>
          </a:xfrm>
          <a:prstGeom prst="rect">
            <a:avLst/>
          </a:prstGeom>
        </p:spPr>
      </p:pic>
    </p:spTree>
    <p:extLst>
      <p:ext uri="{BB962C8B-B14F-4D97-AF65-F5344CB8AC3E}">
        <p14:creationId xmlns:p14="http://schemas.microsoft.com/office/powerpoint/2010/main" val="3745171648"/>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showMasterPhAnim="0" userDrawn="1">
  <p:cSld name="5_Titelfolie">
    <p:spTree>
      <p:nvGrpSpPr>
        <p:cNvPr id="1" name=""/>
        <p:cNvGrpSpPr/>
        <p:nvPr/>
      </p:nvGrpSpPr>
      <p:grpSpPr>
        <a:xfrm>
          <a:off x="0" y="0"/>
          <a:ext cx="0" cy="0"/>
          <a:chOff x="0" y="0"/>
          <a:chExt cx="0" cy="0"/>
        </a:xfrm>
      </p:grpSpPr>
      <p:pic>
        <p:nvPicPr>
          <p:cNvPr id="8" name="Picture 7" descr="Start1.eps"/>
          <p:cNvPicPr>
            <a:picLocks noChangeAspect="1"/>
          </p:cNvPicPr>
          <p:nvPr userDrawn="1"/>
        </p:nvPicPr>
        <p:blipFill>
          <a:blip r:embed="rId2"/>
          <a:stretch>
            <a:fillRect/>
          </a:stretch>
        </p:blipFill>
        <p:spPr>
          <a:xfrm>
            <a:off x="2817" y="0"/>
            <a:ext cx="12186366" cy="6858000"/>
          </a:xfrm>
          <a:prstGeom prst="rect">
            <a:avLst/>
          </a:prstGeom>
        </p:spPr>
      </p:pic>
    </p:spTree>
    <p:extLst>
      <p:ext uri="{BB962C8B-B14F-4D97-AF65-F5344CB8AC3E}">
        <p14:creationId xmlns:p14="http://schemas.microsoft.com/office/powerpoint/2010/main" val="1978371801"/>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showMasterPhAnim="0" userDrawn="1">
  <p:cSld name="13_Titelfolie">
    <p:spTree>
      <p:nvGrpSpPr>
        <p:cNvPr id="1" name=""/>
        <p:cNvGrpSpPr/>
        <p:nvPr/>
      </p:nvGrpSpPr>
      <p:grpSpPr>
        <a:xfrm>
          <a:off x="0" y="0"/>
          <a:ext cx="0" cy="0"/>
          <a:chOff x="0" y="0"/>
          <a:chExt cx="0" cy="0"/>
        </a:xfrm>
      </p:grpSpPr>
      <p:pic>
        <p:nvPicPr>
          <p:cNvPr id="8" name="Picture 7" descr="Start1.eps"/>
          <p:cNvPicPr>
            <a:picLocks noChangeAspect="1"/>
          </p:cNvPicPr>
          <p:nvPr userDrawn="1"/>
        </p:nvPicPr>
        <p:blipFill>
          <a:blip r:embed="rId2" cstate="print"/>
          <a:stretch>
            <a:fillRect/>
          </a:stretch>
        </p:blipFill>
        <p:spPr>
          <a:xfrm>
            <a:off x="2817" y="0"/>
            <a:ext cx="12186366" cy="6858000"/>
          </a:xfrm>
          <a:prstGeom prst="rect">
            <a:avLst/>
          </a:prstGeom>
        </p:spPr>
      </p:pic>
    </p:spTree>
    <p:extLst>
      <p:ext uri="{BB962C8B-B14F-4D97-AF65-F5344CB8AC3E}">
        <p14:creationId xmlns:p14="http://schemas.microsoft.com/office/powerpoint/2010/main" val="20651165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PhAnim="0" preserve="1" userDrawn="1">
  <p:cSld name="3_Titelfolie">
    <p:spTree>
      <p:nvGrpSpPr>
        <p:cNvPr id="1" name=""/>
        <p:cNvGrpSpPr/>
        <p:nvPr/>
      </p:nvGrpSpPr>
      <p:grpSpPr>
        <a:xfrm>
          <a:off x="0" y="0"/>
          <a:ext cx="0" cy="0"/>
          <a:chOff x="0" y="0"/>
          <a:chExt cx="0" cy="0"/>
        </a:xfrm>
      </p:grpSpPr>
      <p:pic>
        <p:nvPicPr>
          <p:cNvPr id="8" name="Picture 7" descr="Start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819" y="0"/>
            <a:ext cx="12186365" cy="6858000"/>
          </a:xfrm>
          <a:prstGeom prst="rect">
            <a:avLst/>
          </a:prstGeom>
        </p:spPr>
      </p:pic>
    </p:spTree>
    <p:extLst>
      <p:ext uri="{BB962C8B-B14F-4D97-AF65-F5344CB8AC3E}">
        <p14:creationId xmlns:p14="http://schemas.microsoft.com/office/powerpoint/2010/main" val="253755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Institut für Romanistik (S. Bartoli KUcher)">
    <p:spTree>
      <p:nvGrpSpPr>
        <p:cNvPr id="1" name=""/>
        <p:cNvGrpSpPr/>
        <p:nvPr/>
      </p:nvGrpSpPr>
      <p:grpSpPr>
        <a:xfrm>
          <a:off x="0" y="0"/>
          <a:ext cx="0" cy="0"/>
          <a:chOff x="0" y="0"/>
          <a:chExt cx="0" cy="0"/>
        </a:xfrm>
      </p:grpSpPr>
      <p:pic>
        <p:nvPicPr>
          <p:cNvPr id="2050" name="Picture 2" descr="P:\PRESSESTELLE\PowerPointPräsentation\Grafiken\4zu3\PPTs 4zu3\HINTERGRÜNDE\PPT VORLAGE HINTERGRUND BALKEN GEL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8778"/>
            <a:ext cx="12192000" cy="6856606"/>
          </a:xfrm>
          <a:prstGeom prst="rect">
            <a:avLst/>
          </a:prstGeom>
          <a:noFill/>
          <a:extLst>
            <a:ext uri="{909E8E84-426E-40DD-AFC4-6F175D3DCCD1}">
              <a14:hiddenFill xmlns:a14="http://schemas.microsoft.com/office/drawing/2010/main">
                <a:solidFill>
                  <a:srgbClr val="FFFFFF"/>
                </a:solidFill>
              </a14:hiddenFill>
            </a:ext>
          </a:extLst>
        </p:spPr>
      </p:pic>
      <p:sp>
        <p:nvSpPr>
          <p:cNvPr id="7" name="Untertitel 2"/>
          <p:cNvSpPr>
            <a:spLocks noGrp="1"/>
          </p:cNvSpPr>
          <p:nvPr>
            <p:ph type="subTitle" idx="1" hasCustomPrompt="1"/>
          </p:nvPr>
        </p:nvSpPr>
        <p:spPr>
          <a:xfrm>
            <a:off x="623392" y="1700808"/>
            <a:ext cx="10657184" cy="432048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
        <p:nvSpPr>
          <p:cNvPr id="5" name="Titel 1"/>
          <p:cNvSpPr>
            <a:spLocks noGrp="1"/>
          </p:cNvSpPr>
          <p:nvPr>
            <p:ph type="ctrTitle"/>
          </p:nvPr>
        </p:nvSpPr>
        <p:spPr>
          <a:xfrm>
            <a:off x="623395" y="620689"/>
            <a:ext cx="9025003" cy="648073"/>
          </a:xfrm>
        </p:spPr>
        <p:txBody>
          <a:bodyPr>
            <a:noAutofit/>
          </a:bodyPr>
          <a:lstStyle>
            <a:lvl1pPr algn="l">
              <a:defRPr sz="36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Tree>
    <p:extLst>
      <p:ext uri="{BB962C8B-B14F-4D97-AF65-F5344CB8AC3E}">
        <p14:creationId xmlns:p14="http://schemas.microsoft.com/office/powerpoint/2010/main" val="2732419532"/>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_Inhaltsseite Farbe Englisch">
    <p:spTree>
      <p:nvGrpSpPr>
        <p:cNvPr id="1" name=""/>
        <p:cNvGrpSpPr/>
        <p:nvPr/>
      </p:nvGrpSpPr>
      <p:grpSpPr>
        <a:xfrm>
          <a:off x="0" y="0"/>
          <a:ext cx="0" cy="0"/>
          <a:chOff x="0" y="0"/>
          <a:chExt cx="0" cy="0"/>
        </a:xfrm>
      </p:grpSpPr>
      <p:pic>
        <p:nvPicPr>
          <p:cNvPr id="3074" name="Picture 2" descr="P:\PRESSESTELLE\PowerPointPräsentation\Grafiken\4zu3\PPTs 4zu3\HINTERGRÜNDE\PPT VORLAGE HINTERGRUND EN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 y="28781"/>
            <a:ext cx="12191999" cy="685660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p:cNvSpPr>
            <a:spLocks noGrp="1"/>
          </p:cNvSpPr>
          <p:nvPr>
            <p:ph type="ctrTitle"/>
          </p:nvPr>
        </p:nvSpPr>
        <p:spPr>
          <a:xfrm>
            <a:off x="623395" y="620689"/>
            <a:ext cx="9025003" cy="648073"/>
          </a:xfrm>
        </p:spPr>
        <p:txBody>
          <a:bodyPr>
            <a:noAutofit/>
          </a:bodyPr>
          <a:lstStyle>
            <a:lvl1pPr algn="l">
              <a:defRPr sz="36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5" name="Untertitel 2"/>
          <p:cNvSpPr>
            <a:spLocks noGrp="1"/>
          </p:cNvSpPr>
          <p:nvPr>
            <p:ph type="subTitle" idx="1" hasCustomPrompt="1"/>
          </p:nvPr>
        </p:nvSpPr>
        <p:spPr>
          <a:xfrm>
            <a:off x="623392" y="1700808"/>
            <a:ext cx="10657184" cy="432048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Tree>
    <p:extLst>
      <p:ext uri="{BB962C8B-B14F-4D97-AF65-F5344CB8AC3E}">
        <p14:creationId xmlns:p14="http://schemas.microsoft.com/office/powerpoint/2010/main" val="1273795130"/>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9"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9"/>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32866524"/>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9"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9"/>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27396655"/>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9"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9"/>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04684804"/>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9"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9"/>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84472827"/>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9"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9"/>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02111803"/>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FAF861-7076-4DCF-9B89-4343BF3A1F6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it-IT"/>
          </a:p>
        </p:txBody>
      </p:sp>
      <p:sp>
        <p:nvSpPr>
          <p:cNvPr id="3" name="Untertitel 2">
            <a:extLst>
              <a:ext uri="{FF2B5EF4-FFF2-40B4-BE49-F238E27FC236}">
                <a16:creationId xmlns:a16="http://schemas.microsoft.com/office/drawing/2014/main" id="{6EE15ED7-3BEF-407B-B7E6-EF7BBE04C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it-IT"/>
          </a:p>
        </p:txBody>
      </p:sp>
      <p:sp>
        <p:nvSpPr>
          <p:cNvPr id="4" name="Datumsplatzhalter 3">
            <a:extLst>
              <a:ext uri="{FF2B5EF4-FFF2-40B4-BE49-F238E27FC236}">
                <a16:creationId xmlns:a16="http://schemas.microsoft.com/office/drawing/2014/main" id="{148EFAFE-65E4-42FE-84D7-65CD7CF0F101}"/>
              </a:ext>
            </a:extLst>
          </p:cNvPr>
          <p:cNvSpPr>
            <a:spLocks noGrp="1"/>
          </p:cNvSpPr>
          <p:nvPr>
            <p:ph type="dt" sz="half" idx="10"/>
          </p:nvPr>
        </p:nvSpPr>
        <p:spPr/>
        <p:txBody>
          <a:bodyPr/>
          <a:lstStyle/>
          <a:p>
            <a:fld id="{882793FB-433D-4ADB-BFA5-537FE08F47D5}" type="datetime1">
              <a:rPr lang="de-AT" smtClean="0">
                <a:solidFill>
                  <a:prstClr val="black">
                    <a:tint val="75000"/>
                  </a:prstClr>
                </a:solidFill>
              </a:rPr>
              <a:t>16.09.2022</a:t>
            </a:fld>
            <a:endParaRPr lang="de-AT">
              <a:solidFill>
                <a:prstClr val="black">
                  <a:tint val="75000"/>
                </a:prstClr>
              </a:solidFill>
            </a:endParaRPr>
          </a:p>
        </p:txBody>
      </p:sp>
      <p:sp>
        <p:nvSpPr>
          <p:cNvPr id="5" name="Fußzeilenplatzhalter 4">
            <a:extLst>
              <a:ext uri="{FF2B5EF4-FFF2-40B4-BE49-F238E27FC236}">
                <a16:creationId xmlns:a16="http://schemas.microsoft.com/office/drawing/2014/main" id="{25DCA202-A20F-43F9-9025-DAF558308A3B}"/>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6" name="Foliennummernplatzhalter 5">
            <a:extLst>
              <a:ext uri="{FF2B5EF4-FFF2-40B4-BE49-F238E27FC236}">
                <a16:creationId xmlns:a16="http://schemas.microsoft.com/office/drawing/2014/main" id="{399EA526-02E1-44BE-89B6-48D07312332C}"/>
              </a:ext>
            </a:extLst>
          </p:cNvPr>
          <p:cNvSpPr>
            <a:spLocks noGrp="1"/>
          </p:cNvSpPr>
          <p:nvPr>
            <p:ph type="sldNum" sz="quarter" idx="12"/>
          </p:nvPr>
        </p:nvSpPr>
        <p:spPr/>
        <p:txBody>
          <a:bodyPr/>
          <a:lstStyle/>
          <a:p>
            <a:fld id="{5BAEA91D-D3C4-4B6D-B4BC-ADE42920D037}"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146321197"/>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E76D8C-A5A8-4C8E-8E3B-2939098D9F73}"/>
              </a:ext>
            </a:extLst>
          </p:cNvPr>
          <p:cNvSpPr>
            <a:spLocks noGrp="1"/>
          </p:cNvSpPr>
          <p:nvPr>
            <p:ph type="title"/>
          </p:nvPr>
        </p:nvSpPr>
        <p:spPr/>
        <p:txBody>
          <a:bodyPr/>
          <a:lstStyle/>
          <a:p>
            <a:r>
              <a:rPr lang="de-DE"/>
              <a:t>Mastertitelformat bearbeiten</a:t>
            </a:r>
            <a:endParaRPr lang="it-IT"/>
          </a:p>
        </p:txBody>
      </p:sp>
      <p:sp>
        <p:nvSpPr>
          <p:cNvPr id="3" name="Inhaltsplatzhalter 2">
            <a:extLst>
              <a:ext uri="{FF2B5EF4-FFF2-40B4-BE49-F238E27FC236}">
                <a16:creationId xmlns:a16="http://schemas.microsoft.com/office/drawing/2014/main" id="{2B302622-05FB-418A-B46E-756BF1EAFF9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Datumsplatzhalter 3">
            <a:extLst>
              <a:ext uri="{FF2B5EF4-FFF2-40B4-BE49-F238E27FC236}">
                <a16:creationId xmlns:a16="http://schemas.microsoft.com/office/drawing/2014/main" id="{4E3C7500-A47B-4787-8F32-75794DF63CFE}"/>
              </a:ext>
            </a:extLst>
          </p:cNvPr>
          <p:cNvSpPr>
            <a:spLocks noGrp="1"/>
          </p:cNvSpPr>
          <p:nvPr>
            <p:ph type="dt" sz="half" idx="10"/>
          </p:nvPr>
        </p:nvSpPr>
        <p:spPr/>
        <p:txBody>
          <a:bodyPr/>
          <a:lstStyle/>
          <a:p>
            <a:fld id="{8F0DFC45-CCA2-4096-9A88-0F8DA3A3965C}" type="datetime1">
              <a:rPr lang="de-AT" smtClean="0">
                <a:solidFill>
                  <a:prstClr val="black">
                    <a:tint val="75000"/>
                  </a:prstClr>
                </a:solidFill>
              </a:rPr>
              <a:t>16.09.2022</a:t>
            </a:fld>
            <a:endParaRPr lang="de-AT">
              <a:solidFill>
                <a:prstClr val="black">
                  <a:tint val="75000"/>
                </a:prstClr>
              </a:solidFill>
            </a:endParaRPr>
          </a:p>
        </p:txBody>
      </p:sp>
      <p:sp>
        <p:nvSpPr>
          <p:cNvPr id="5" name="Fußzeilenplatzhalter 4">
            <a:extLst>
              <a:ext uri="{FF2B5EF4-FFF2-40B4-BE49-F238E27FC236}">
                <a16:creationId xmlns:a16="http://schemas.microsoft.com/office/drawing/2014/main" id="{4240A7CD-4C54-4A0C-932F-347E5DC3926C}"/>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6" name="Foliennummernplatzhalter 5">
            <a:extLst>
              <a:ext uri="{FF2B5EF4-FFF2-40B4-BE49-F238E27FC236}">
                <a16:creationId xmlns:a16="http://schemas.microsoft.com/office/drawing/2014/main" id="{A2B80639-F75A-45F8-BECA-79623414193D}"/>
              </a:ext>
            </a:extLst>
          </p:cNvPr>
          <p:cNvSpPr>
            <a:spLocks noGrp="1"/>
          </p:cNvSpPr>
          <p:nvPr>
            <p:ph type="sldNum" sz="quarter" idx="12"/>
          </p:nvPr>
        </p:nvSpPr>
        <p:spPr/>
        <p:txBody>
          <a:bodyPr/>
          <a:lstStyle/>
          <a:p>
            <a:fld id="{5BAEA91D-D3C4-4B6D-B4BC-ADE42920D037}"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170040487"/>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55AAA-7194-4A86-932B-FB19E6268293}"/>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it-IT"/>
          </a:p>
        </p:txBody>
      </p:sp>
      <p:sp>
        <p:nvSpPr>
          <p:cNvPr id="3" name="Textplatzhalter 2">
            <a:extLst>
              <a:ext uri="{FF2B5EF4-FFF2-40B4-BE49-F238E27FC236}">
                <a16:creationId xmlns:a16="http://schemas.microsoft.com/office/drawing/2014/main" id="{831DF21D-7BD9-4F97-AA79-1EEB3E6A3F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E3A4F5B-0D6F-4EA2-972F-8B727121EE3C}"/>
              </a:ext>
            </a:extLst>
          </p:cNvPr>
          <p:cNvSpPr>
            <a:spLocks noGrp="1"/>
          </p:cNvSpPr>
          <p:nvPr>
            <p:ph type="dt" sz="half" idx="10"/>
          </p:nvPr>
        </p:nvSpPr>
        <p:spPr/>
        <p:txBody>
          <a:bodyPr/>
          <a:lstStyle/>
          <a:p>
            <a:fld id="{1C7C192C-4A16-4291-AC0E-1CC7DDF4B89A}" type="datetime1">
              <a:rPr lang="de-AT" smtClean="0">
                <a:solidFill>
                  <a:prstClr val="black">
                    <a:tint val="75000"/>
                  </a:prstClr>
                </a:solidFill>
              </a:rPr>
              <a:t>16.09.2022</a:t>
            </a:fld>
            <a:endParaRPr lang="de-AT">
              <a:solidFill>
                <a:prstClr val="black">
                  <a:tint val="75000"/>
                </a:prstClr>
              </a:solidFill>
            </a:endParaRPr>
          </a:p>
        </p:txBody>
      </p:sp>
      <p:sp>
        <p:nvSpPr>
          <p:cNvPr id="5" name="Fußzeilenplatzhalter 4">
            <a:extLst>
              <a:ext uri="{FF2B5EF4-FFF2-40B4-BE49-F238E27FC236}">
                <a16:creationId xmlns:a16="http://schemas.microsoft.com/office/drawing/2014/main" id="{9AF405BF-F95B-415B-91A1-E3DC8A0F2117}"/>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6" name="Foliennummernplatzhalter 5">
            <a:extLst>
              <a:ext uri="{FF2B5EF4-FFF2-40B4-BE49-F238E27FC236}">
                <a16:creationId xmlns:a16="http://schemas.microsoft.com/office/drawing/2014/main" id="{0EC86D44-60E9-40BA-A236-7AA1134DD5AD}"/>
              </a:ext>
            </a:extLst>
          </p:cNvPr>
          <p:cNvSpPr>
            <a:spLocks noGrp="1"/>
          </p:cNvSpPr>
          <p:nvPr>
            <p:ph type="sldNum" sz="quarter" idx="12"/>
          </p:nvPr>
        </p:nvSpPr>
        <p:spPr/>
        <p:txBody>
          <a:bodyPr/>
          <a:lstStyle/>
          <a:p>
            <a:fld id="{5BAEA91D-D3C4-4B6D-B4BC-ADE42920D037}"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25259612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PhAnim="0" userDrawn="1">
  <p:cSld name="6_Titelfolie">
    <p:spTree>
      <p:nvGrpSpPr>
        <p:cNvPr id="1" name=""/>
        <p:cNvGrpSpPr/>
        <p:nvPr/>
      </p:nvGrpSpPr>
      <p:grpSpPr>
        <a:xfrm>
          <a:off x="0" y="0"/>
          <a:ext cx="0" cy="0"/>
          <a:chOff x="0" y="0"/>
          <a:chExt cx="0" cy="0"/>
        </a:xfrm>
      </p:grpSpPr>
      <p:pic>
        <p:nvPicPr>
          <p:cNvPr id="8" name="Picture 7" descr="Start1.eps"/>
          <p:cNvPicPr>
            <a:picLocks noChangeAspect="1"/>
          </p:cNvPicPr>
          <p:nvPr userDrawn="1"/>
        </p:nvPicPr>
        <p:blipFill>
          <a:blip r:embed="rId2"/>
          <a:stretch>
            <a:fillRect/>
          </a:stretch>
        </p:blipFill>
        <p:spPr>
          <a:xfrm>
            <a:off x="2819" y="0"/>
            <a:ext cx="12186365" cy="6858000"/>
          </a:xfrm>
          <a:prstGeom prst="rect">
            <a:avLst/>
          </a:prstGeom>
        </p:spPr>
      </p:pic>
    </p:spTree>
    <p:extLst>
      <p:ext uri="{BB962C8B-B14F-4D97-AF65-F5344CB8AC3E}">
        <p14:creationId xmlns:p14="http://schemas.microsoft.com/office/powerpoint/2010/main" val="396086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58484D-C64E-4578-BEB6-0B98968E1090}"/>
              </a:ext>
            </a:extLst>
          </p:cNvPr>
          <p:cNvSpPr>
            <a:spLocks noGrp="1"/>
          </p:cNvSpPr>
          <p:nvPr>
            <p:ph type="title"/>
          </p:nvPr>
        </p:nvSpPr>
        <p:spPr/>
        <p:txBody>
          <a:bodyPr/>
          <a:lstStyle/>
          <a:p>
            <a:r>
              <a:rPr lang="de-DE"/>
              <a:t>Mastertitelformat bearbeiten</a:t>
            </a:r>
            <a:endParaRPr lang="it-IT"/>
          </a:p>
        </p:txBody>
      </p:sp>
      <p:sp>
        <p:nvSpPr>
          <p:cNvPr id="3" name="Inhaltsplatzhalter 2">
            <a:extLst>
              <a:ext uri="{FF2B5EF4-FFF2-40B4-BE49-F238E27FC236}">
                <a16:creationId xmlns:a16="http://schemas.microsoft.com/office/drawing/2014/main" id="{3574125A-F114-4BAE-9746-01390FB2A0E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Inhaltsplatzhalter 3">
            <a:extLst>
              <a:ext uri="{FF2B5EF4-FFF2-40B4-BE49-F238E27FC236}">
                <a16:creationId xmlns:a16="http://schemas.microsoft.com/office/drawing/2014/main" id="{9E5E76A2-AA15-4119-BD84-42FC2E0127D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5" name="Datumsplatzhalter 4">
            <a:extLst>
              <a:ext uri="{FF2B5EF4-FFF2-40B4-BE49-F238E27FC236}">
                <a16:creationId xmlns:a16="http://schemas.microsoft.com/office/drawing/2014/main" id="{E358BEE5-21E5-470A-AD9A-B30F1131EB59}"/>
              </a:ext>
            </a:extLst>
          </p:cNvPr>
          <p:cNvSpPr>
            <a:spLocks noGrp="1"/>
          </p:cNvSpPr>
          <p:nvPr>
            <p:ph type="dt" sz="half" idx="10"/>
          </p:nvPr>
        </p:nvSpPr>
        <p:spPr/>
        <p:txBody>
          <a:bodyPr/>
          <a:lstStyle/>
          <a:p>
            <a:fld id="{470EE690-24C3-4FB9-94BA-D5F8C1393D02}" type="datetime1">
              <a:rPr lang="de-AT" smtClean="0">
                <a:solidFill>
                  <a:prstClr val="black">
                    <a:tint val="75000"/>
                  </a:prstClr>
                </a:solidFill>
              </a:rPr>
              <a:t>16.09.2022</a:t>
            </a:fld>
            <a:endParaRPr lang="de-AT">
              <a:solidFill>
                <a:prstClr val="black">
                  <a:tint val="75000"/>
                </a:prstClr>
              </a:solidFill>
            </a:endParaRPr>
          </a:p>
        </p:txBody>
      </p:sp>
      <p:sp>
        <p:nvSpPr>
          <p:cNvPr id="6" name="Fußzeilenplatzhalter 5">
            <a:extLst>
              <a:ext uri="{FF2B5EF4-FFF2-40B4-BE49-F238E27FC236}">
                <a16:creationId xmlns:a16="http://schemas.microsoft.com/office/drawing/2014/main" id="{EBF689B1-E426-4FBB-BD70-BE1F5732E4CE}"/>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7" name="Foliennummernplatzhalter 6">
            <a:extLst>
              <a:ext uri="{FF2B5EF4-FFF2-40B4-BE49-F238E27FC236}">
                <a16:creationId xmlns:a16="http://schemas.microsoft.com/office/drawing/2014/main" id="{0121BFE3-8535-4852-80AA-AA1ADC9B911D}"/>
              </a:ext>
            </a:extLst>
          </p:cNvPr>
          <p:cNvSpPr>
            <a:spLocks noGrp="1"/>
          </p:cNvSpPr>
          <p:nvPr>
            <p:ph type="sldNum" sz="quarter" idx="12"/>
          </p:nvPr>
        </p:nvSpPr>
        <p:spPr/>
        <p:txBody>
          <a:bodyPr/>
          <a:lstStyle/>
          <a:p>
            <a:fld id="{5BAEA91D-D3C4-4B6D-B4BC-ADE42920D037}"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3394871508"/>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94418D-6F54-4A66-886E-80B86F385307}"/>
              </a:ext>
            </a:extLst>
          </p:cNvPr>
          <p:cNvSpPr>
            <a:spLocks noGrp="1"/>
          </p:cNvSpPr>
          <p:nvPr>
            <p:ph type="title"/>
          </p:nvPr>
        </p:nvSpPr>
        <p:spPr>
          <a:xfrm>
            <a:off x="839788" y="365125"/>
            <a:ext cx="10515600" cy="1325563"/>
          </a:xfrm>
        </p:spPr>
        <p:txBody>
          <a:bodyPr/>
          <a:lstStyle/>
          <a:p>
            <a:r>
              <a:rPr lang="de-DE"/>
              <a:t>Mastertitelformat bearbeiten</a:t>
            </a:r>
            <a:endParaRPr lang="it-IT"/>
          </a:p>
        </p:txBody>
      </p:sp>
      <p:sp>
        <p:nvSpPr>
          <p:cNvPr id="3" name="Textplatzhalter 2">
            <a:extLst>
              <a:ext uri="{FF2B5EF4-FFF2-40B4-BE49-F238E27FC236}">
                <a16:creationId xmlns:a16="http://schemas.microsoft.com/office/drawing/2014/main" id="{C34FCCA0-DB07-4FA0-8BF5-EAC07B60B9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E70BE80-B75F-477A-96D2-78DBB90DCE1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5" name="Textplatzhalter 4">
            <a:extLst>
              <a:ext uri="{FF2B5EF4-FFF2-40B4-BE49-F238E27FC236}">
                <a16:creationId xmlns:a16="http://schemas.microsoft.com/office/drawing/2014/main" id="{65BDD676-D3AC-4224-A482-4EE52A5573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B10E08F9-C48C-4DC5-A554-2FBB42103952}"/>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7" name="Datumsplatzhalter 6">
            <a:extLst>
              <a:ext uri="{FF2B5EF4-FFF2-40B4-BE49-F238E27FC236}">
                <a16:creationId xmlns:a16="http://schemas.microsoft.com/office/drawing/2014/main" id="{1954CDAB-50D9-4C12-B473-58E681927A19}"/>
              </a:ext>
            </a:extLst>
          </p:cNvPr>
          <p:cNvSpPr>
            <a:spLocks noGrp="1"/>
          </p:cNvSpPr>
          <p:nvPr>
            <p:ph type="dt" sz="half" idx="10"/>
          </p:nvPr>
        </p:nvSpPr>
        <p:spPr/>
        <p:txBody>
          <a:bodyPr/>
          <a:lstStyle/>
          <a:p>
            <a:fld id="{7182AF40-53A8-4FD4-87BC-8D5FE1EE1411}" type="datetime1">
              <a:rPr lang="de-AT" smtClean="0">
                <a:solidFill>
                  <a:prstClr val="black">
                    <a:tint val="75000"/>
                  </a:prstClr>
                </a:solidFill>
              </a:rPr>
              <a:t>16.09.2022</a:t>
            </a:fld>
            <a:endParaRPr lang="de-AT">
              <a:solidFill>
                <a:prstClr val="black">
                  <a:tint val="75000"/>
                </a:prstClr>
              </a:solidFill>
            </a:endParaRPr>
          </a:p>
        </p:txBody>
      </p:sp>
      <p:sp>
        <p:nvSpPr>
          <p:cNvPr id="8" name="Fußzeilenplatzhalter 7">
            <a:extLst>
              <a:ext uri="{FF2B5EF4-FFF2-40B4-BE49-F238E27FC236}">
                <a16:creationId xmlns:a16="http://schemas.microsoft.com/office/drawing/2014/main" id="{350A773B-02A2-4CB1-AE87-FBDDD4D1152E}"/>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9" name="Foliennummernplatzhalter 8">
            <a:extLst>
              <a:ext uri="{FF2B5EF4-FFF2-40B4-BE49-F238E27FC236}">
                <a16:creationId xmlns:a16="http://schemas.microsoft.com/office/drawing/2014/main" id="{88BACEA3-50CB-4A9F-ACE7-D904D6B97208}"/>
              </a:ext>
            </a:extLst>
          </p:cNvPr>
          <p:cNvSpPr>
            <a:spLocks noGrp="1"/>
          </p:cNvSpPr>
          <p:nvPr>
            <p:ph type="sldNum" sz="quarter" idx="12"/>
          </p:nvPr>
        </p:nvSpPr>
        <p:spPr/>
        <p:txBody>
          <a:bodyPr/>
          <a:lstStyle/>
          <a:p>
            <a:fld id="{5BAEA91D-D3C4-4B6D-B4BC-ADE42920D037}"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3363497270"/>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7CAE54-C1D9-48F7-9958-BC7D6A38A6F9}"/>
              </a:ext>
            </a:extLst>
          </p:cNvPr>
          <p:cNvSpPr>
            <a:spLocks noGrp="1"/>
          </p:cNvSpPr>
          <p:nvPr>
            <p:ph type="title"/>
          </p:nvPr>
        </p:nvSpPr>
        <p:spPr/>
        <p:txBody>
          <a:bodyPr/>
          <a:lstStyle/>
          <a:p>
            <a:r>
              <a:rPr lang="de-DE"/>
              <a:t>Mastertitelformat bearbeiten</a:t>
            </a:r>
            <a:endParaRPr lang="it-IT"/>
          </a:p>
        </p:txBody>
      </p:sp>
      <p:sp>
        <p:nvSpPr>
          <p:cNvPr id="3" name="Datumsplatzhalter 2">
            <a:extLst>
              <a:ext uri="{FF2B5EF4-FFF2-40B4-BE49-F238E27FC236}">
                <a16:creationId xmlns:a16="http://schemas.microsoft.com/office/drawing/2014/main" id="{65C6C06E-45FF-4DAE-8266-914F708FF893}"/>
              </a:ext>
            </a:extLst>
          </p:cNvPr>
          <p:cNvSpPr>
            <a:spLocks noGrp="1"/>
          </p:cNvSpPr>
          <p:nvPr>
            <p:ph type="dt" sz="half" idx="10"/>
          </p:nvPr>
        </p:nvSpPr>
        <p:spPr/>
        <p:txBody>
          <a:bodyPr/>
          <a:lstStyle/>
          <a:p>
            <a:fld id="{AC2093BE-2725-48A0-BAD1-BB8CA6CDE0C0}" type="datetime1">
              <a:rPr lang="de-AT" smtClean="0">
                <a:solidFill>
                  <a:prstClr val="black">
                    <a:tint val="75000"/>
                  </a:prstClr>
                </a:solidFill>
              </a:rPr>
              <a:t>16.09.2022</a:t>
            </a:fld>
            <a:endParaRPr lang="de-AT">
              <a:solidFill>
                <a:prstClr val="black">
                  <a:tint val="75000"/>
                </a:prstClr>
              </a:solidFill>
            </a:endParaRPr>
          </a:p>
        </p:txBody>
      </p:sp>
      <p:sp>
        <p:nvSpPr>
          <p:cNvPr id="4" name="Fußzeilenplatzhalter 3">
            <a:extLst>
              <a:ext uri="{FF2B5EF4-FFF2-40B4-BE49-F238E27FC236}">
                <a16:creationId xmlns:a16="http://schemas.microsoft.com/office/drawing/2014/main" id="{786714B6-0B2F-4631-8EFE-E75B8C9E31BA}"/>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5" name="Foliennummernplatzhalter 4">
            <a:extLst>
              <a:ext uri="{FF2B5EF4-FFF2-40B4-BE49-F238E27FC236}">
                <a16:creationId xmlns:a16="http://schemas.microsoft.com/office/drawing/2014/main" id="{9775BB58-F601-4A50-94FF-0FB3B97523EF}"/>
              </a:ext>
            </a:extLst>
          </p:cNvPr>
          <p:cNvSpPr>
            <a:spLocks noGrp="1"/>
          </p:cNvSpPr>
          <p:nvPr>
            <p:ph type="sldNum" sz="quarter" idx="12"/>
          </p:nvPr>
        </p:nvSpPr>
        <p:spPr/>
        <p:txBody>
          <a:bodyPr/>
          <a:lstStyle/>
          <a:p>
            <a:fld id="{5BAEA91D-D3C4-4B6D-B4BC-ADE42920D037}"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1375418792"/>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E8C26BD-81A6-4B43-8556-0998BE10A1A8}"/>
              </a:ext>
            </a:extLst>
          </p:cNvPr>
          <p:cNvSpPr>
            <a:spLocks noGrp="1"/>
          </p:cNvSpPr>
          <p:nvPr>
            <p:ph type="dt" sz="half" idx="10"/>
          </p:nvPr>
        </p:nvSpPr>
        <p:spPr/>
        <p:txBody>
          <a:bodyPr/>
          <a:lstStyle/>
          <a:p>
            <a:fld id="{589A3D23-E4C9-471B-BEAE-83CBB1BACAF3}" type="datetime1">
              <a:rPr lang="de-AT" smtClean="0">
                <a:solidFill>
                  <a:prstClr val="black">
                    <a:tint val="75000"/>
                  </a:prstClr>
                </a:solidFill>
              </a:rPr>
              <a:t>16.09.2022</a:t>
            </a:fld>
            <a:endParaRPr lang="de-AT">
              <a:solidFill>
                <a:prstClr val="black">
                  <a:tint val="75000"/>
                </a:prstClr>
              </a:solidFill>
            </a:endParaRPr>
          </a:p>
        </p:txBody>
      </p:sp>
      <p:sp>
        <p:nvSpPr>
          <p:cNvPr id="3" name="Fußzeilenplatzhalter 2">
            <a:extLst>
              <a:ext uri="{FF2B5EF4-FFF2-40B4-BE49-F238E27FC236}">
                <a16:creationId xmlns:a16="http://schemas.microsoft.com/office/drawing/2014/main" id="{9774E7C0-D8FC-4213-ACE5-164160717FC7}"/>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4" name="Foliennummernplatzhalter 3">
            <a:extLst>
              <a:ext uri="{FF2B5EF4-FFF2-40B4-BE49-F238E27FC236}">
                <a16:creationId xmlns:a16="http://schemas.microsoft.com/office/drawing/2014/main" id="{DD473FBA-28CF-4095-AE5B-27F6D8F13B37}"/>
              </a:ext>
            </a:extLst>
          </p:cNvPr>
          <p:cNvSpPr>
            <a:spLocks noGrp="1"/>
          </p:cNvSpPr>
          <p:nvPr>
            <p:ph type="sldNum" sz="quarter" idx="12"/>
          </p:nvPr>
        </p:nvSpPr>
        <p:spPr/>
        <p:txBody>
          <a:bodyPr/>
          <a:lstStyle/>
          <a:p>
            <a:fld id="{5BAEA91D-D3C4-4B6D-B4BC-ADE42920D037}"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1632996513"/>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5237F-FA35-4BDD-BF72-BBC7DDF409E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it-IT"/>
          </a:p>
        </p:txBody>
      </p:sp>
      <p:sp>
        <p:nvSpPr>
          <p:cNvPr id="3" name="Inhaltsplatzhalter 2">
            <a:extLst>
              <a:ext uri="{FF2B5EF4-FFF2-40B4-BE49-F238E27FC236}">
                <a16:creationId xmlns:a16="http://schemas.microsoft.com/office/drawing/2014/main" id="{6E8E1094-6F1F-4288-B333-D535654199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Textplatzhalter 3">
            <a:extLst>
              <a:ext uri="{FF2B5EF4-FFF2-40B4-BE49-F238E27FC236}">
                <a16:creationId xmlns:a16="http://schemas.microsoft.com/office/drawing/2014/main" id="{859ACF62-A57C-4BED-AC89-A5AAA05E8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C01719E-403D-44B2-BF4E-1B99A52BAC27}"/>
              </a:ext>
            </a:extLst>
          </p:cNvPr>
          <p:cNvSpPr>
            <a:spLocks noGrp="1"/>
          </p:cNvSpPr>
          <p:nvPr>
            <p:ph type="dt" sz="half" idx="10"/>
          </p:nvPr>
        </p:nvSpPr>
        <p:spPr/>
        <p:txBody>
          <a:bodyPr/>
          <a:lstStyle/>
          <a:p>
            <a:fld id="{AB961A56-6522-4632-BAA2-F546F14AE9E0}" type="datetime1">
              <a:rPr lang="de-AT" smtClean="0">
                <a:solidFill>
                  <a:prstClr val="black">
                    <a:tint val="75000"/>
                  </a:prstClr>
                </a:solidFill>
              </a:rPr>
              <a:t>16.09.2022</a:t>
            </a:fld>
            <a:endParaRPr lang="de-AT">
              <a:solidFill>
                <a:prstClr val="black">
                  <a:tint val="75000"/>
                </a:prstClr>
              </a:solidFill>
            </a:endParaRPr>
          </a:p>
        </p:txBody>
      </p:sp>
      <p:sp>
        <p:nvSpPr>
          <p:cNvPr id="6" name="Fußzeilenplatzhalter 5">
            <a:extLst>
              <a:ext uri="{FF2B5EF4-FFF2-40B4-BE49-F238E27FC236}">
                <a16:creationId xmlns:a16="http://schemas.microsoft.com/office/drawing/2014/main" id="{2F26FFC4-4539-448A-AB45-1718D925E4C0}"/>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7" name="Foliennummernplatzhalter 6">
            <a:extLst>
              <a:ext uri="{FF2B5EF4-FFF2-40B4-BE49-F238E27FC236}">
                <a16:creationId xmlns:a16="http://schemas.microsoft.com/office/drawing/2014/main" id="{08A142BB-7873-456A-816B-1DF3FA36B53F}"/>
              </a:ext>
            </a:extLst>
          </p:cNvPr>
          <p:cNvSpPr>
            <a:spLocks noGrp="1"/>
          </p:cNvSpPr>
          <p:nvPr>
            <p:ph type="sldNum" sz="quarter" idx="12"/>
          </p:nvPr>
        </p:nvSpPr>
        <p:spPr/>
        <p:txBody>
          <a:bodyPr/>
          <a:lstStyle/>
          <a:p>
            <a:fld id="{5BAEA91D-D3C4-4B6D-B4BC-ADE42920D037}"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1890639151"/>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D8DF8-0DDA-47A9-AE0C-2F0B012BC58C}"/>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it-IT"/>
          </a:p>
        </p:txBody>
      </p:sp>
      <p:sp>
        <p:nvSpPr>
          <p:cNvPr id="3" name="Bildplatzhalter 2">
            <a:extLst>
              <a:ext uri="{FF2B5EF4-FFF2-40B4-BE49-F238E27FC236}">
                <a16:creationId xmlns:a16="http://schemas.microsoft.com/office/drawing/2014/main" id="{57AA3901-64B2-4153-962E-5E897B16B1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platzhalter 3">
            <a:extLst>
              <a:ext uri="{FF2B5EF4-FFF2-40B4-BE49-F238E27FC236}">
                <a16:creationId xmlns:a16="http://schemas.microsoft.com/office/drawing/2014/main" id="{804A4719-50E1-4889-AE83-C3C4BD315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D460297-6439-427A-8867-E65F04E58B62}"/>
              </a:ext>
            </a:extLst>
          </p:cNvPr>
          <p:cNvSpPr>
            <a:spLocks noGrp="1"/>
          </p:cNvSpPr>
          <p:nvPr>
            <p:ph type="dt" sz="half" idx="10"/>
          </p:nvPr>
        </p:nvSpPr>
        <p:spPr/>
        <p:txBody>
          <a:bodyPr/>
          <a:lstStyle/>
          <a:p>
            <a:fld id="{BAD1E17E-8361-4035-A213-1D95A31242F6}" type="datetime1">
              <a:rPr lang="de-AT" smtClean="0">
                <a:solidFill>
                  <a:prstClr val="black">
                    <a:tint val="75000"/>
                  </a:prstClr>
                </a:solidFill>
              </a:rPr>
              <a:t>16.09.2022</a:t>
            </a:fld>
            <a:endParaRPr lang="de-AT">
              <a:solidFill>
                <a:prstClr val="black">
                  <a:tint val="75000"/>
                </a:prstClr>
              </a:solidFill>
            </a:endParaRPr>
          </a:p>
        </p:txBody>
      </p:sp>
      <p:sp>
        <p:nvSpPr>
          <p:cNvPr id="6" name="Fußzeilenplatzhalter 5">
            <a:extLst>
              <a:ext uri="{FF2B5EF4-FFF2-40B4-BE49-F238E27FC236}">
                <a16:creationId xmlns:a16="http://schemas.microsoft.com/office/drawing/2014/main" id="{A7F625DC-DCE0-4523-BB4D-AAD605F68B2B}"/>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7" name="Foliennummernplatzhalter 6">
            <a:extLst>
              <a:ext uri="{FF2B5EF4-FFF2-40B4-BE49-F238E27FC236}">
                <a16:creationId xmlns:a16="http://schemas.microsoft.com/office/drawing/2014/main" id="{106FD480-221D-43B9-84BB-3470AA470B7E}"/>
              </a:ext>
            </a:extLst>
          </p:cNvPr>
          <p:cNvSpPr>
            <a:spLocks noGrp="1"/>
          </p:cNvSpPr>
          <p:nvPr>
            <p:ph type="sldNum" sz="quarter" idx="12"/>
          </p:nvPr>
        </p:nvSpPr>
        <p:spPr/>
        <p:txBody>
          <a:bodyPr/>
          <a:lstStyle/>
          <a:p>
            <a:fld id="{5BAEA91D-D3C4-4B6D-B4BC-ADE42920D037}"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25092374"/>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87BBA8-D609-4C3F-A819-E4F29ED31C92}"/>
              </a:ext>
            </a:extLst>
          </p:cNvPr>
          <p:cNvSpPr>
            <a:spLocks noGrp="1"/>
          </p:cNvSpPr>
          <p:nvPr>
            <p:ph type="title"/>
          </p:nvPr>
        </p:nvSpPr>
        <p:spPr/>
        <p:txBody>
          <a:bodyPr/>
          <a:lstStyle/>
          <a:p>
            <a:r>
              <a:rPr lang="de-DE"/>
              <a:t>Mastertitelformat bearbeiten</a:t>
            </a:r>
            <a:endParaRPr lang="it-IT"/>
          </a:p>
        </p:txBody>
      </p:sp>
      <p:sp>
        <p:nvSpPr>
          <p:cNvPr id="3" name="Vertikaler Textplatzhalter 2">
            <a:extLst>
              <a:ext uri="{FF2B5EF4-FFF2-40B4-BE49-F238E27FC236}">
                <a16:creationId xmlns:a16="http://schemas.microsoft.com/office/drawing/2014/main" id="{F6E7556F-60FB-490D-B07B-D6C33491BA8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Datumsplatzhalter 3">
            <a:extLst>
              <a:ext uri="{FF2B5EF4-FFF2-40B4-BE49-F238E27FC236}">
                <a16:creationId xmlns:a16="http://schemas.microsoft.com/office/drawing/2014/main" id="{F1D61F89-2FC9-459C-9628-313D9F2A6E0D}"/>
              </a:ext>
            </a:extLst>
          </p:cNvPr>
          <p:cNvSpPr>
            <a:spLocks noGrp="1"/>
          </p:cNvSpPr>
          <p:nvPr>
            <p:ph type="dt" sz="half" idx="10"/>
          </p:nvPr>
        </p:nvSpPr>
        <p:spPr/>
        <p:txBody>
          <a:bodyPr/>
          <a:lstStyle/>
          <a:p>
            <a:fld id="{F94534A9-D553-4490-BA7B-69062D1F414F}" type="datetime1">
              <a:rPr lang="de-AT" smtClean="0">
                <a:solidFill>
                  <a:prstClr val="black">
                    <a:tint val="75000"/>
                  </a:prstClr>
                </a:solidFill>
              </a:rPr>
              <a:t>16.09.2022</a:t>
            </a:fld>
            <a:endParaRPr lang="de-AT">
              <a:solidFill>
                <a:prstClr val="black">
                  <a:tint val="75000"/>
                </a:prstClr>
              </a:solidFill>
            </a:endParaRPr>
          </a:p>
        </p:txBody>
      </p:sp>
      <p:sp>
        <p:nvSpPr>
          <p:cNvPr id="5" name="Fußzeilenplatzhalter 4">
            <a:extLst>
              <a:ext uri="{FF2B5EF4-FFF2-40B4-BE49-F238E27FC236}">
                <a16:creationId xmlns:a16="http://schemas.microsoft.com/office/drawing/2014/main" id="{E904ECB3-0D9E-46AD-B609-8658DF3319A3}"/>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6" name="Foliennummernplatzhalter 5">
            <a:extLst>
              <a:ext uri="{FF2B5EF4-FFF2-40B4-BE49-F238E27FC236}">
                <a16:creationId xmlns:a16="http://schemas.microsoft.com/office/drawing/2014/main" id="{3A5C26E1-BF0F-4C60-92C5-D2AD600A827F}"/>
              </a:ext>
            </a:extLst>
          </p:cNvPr>
          <p:cNvSpPr>
            <a:spLocks noGrp="1"/>
          </p:cNvSpPr>
          <p:nvPr>
            <p:ph type="sldNum" sz="quarter" idx="12"/>
          </p:nvPr>
        </p:nvSpPr>
        <p:spPr/>
        <p:txBody>
          <a:bodyPr/>
          <a:lstStyle/>
          <a:p>
            <a:fld id="{5BAEA91D-D3C4-4B6D-B4BC-ADE42920D037}"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4225649816"/>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59D9401-12A4-43C5-8DB0-2FB365FFEBC9}"/>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it-IT"/>
          </a:p>
        </p:txBody>
      </p:sp>
      <p:sp>
        <p:nvSpPr>
          <p:cNvPr id="3" name="Vertikaler Textplatzhalter 2">
            <a:extLst>
              <a:ext uri="{FF2B5EF4-FFF2-40B4-BE49-F238E27FC236}">
                <a16:creationId xmlns:a16="http://schemas.microsoft.com/office/drawing/2014/main" id="{73BB2403-26D0-450E-B1A9-D180248E5094}"/>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Datumsplatzhalter 3">
            <a:extLst>
              <a:ext uri="{FF2B5EF4-FFF2-40B4-BE49-F238E27FC236}">
                <a16:creationId xmlns:a16="http://schemas.microsoft.com/office/drawing/2014/main" id="{6A4F6B7A-8F7C-481F-886C-826EF247F1F8}"/>
              </a:ext>
            </a:extLst>
          </p:cNvPr>
          <p:cNvSpPr>
            <a:spLocks noGrp="1"/>
          </p:cNvSpPr>
          <p:nvPr>
            <p:ph type="dt" sz="half" idx="10"/>
          </p:nvPr>
        </p:nvSpPr>
        <p:spPr/>
        <p:txBody>
          <a:bodyPr/>
          <a:lstStyle/>
          <a:p>
            <a:fld id="{183D81DE-AE62-4C3F-B016-92CFDDA7CEF7}" type="datetime1">
              <a:rPr lang="de-AT" smtClean="0">
                <a:solidFill>
                  <a:prstClr val="black">
                    <a:tint val="75000"/>
                  </a:prstClr>
                </a:solidFill>
              </a:rPr>
              <a:t>16.09.2022</a:t>
            </a:fld>
            <a:endParaRPr lang="de-AT">
              <a:solidFill>
                <a:prstClr val="black">
                  <a:tint val="75000"/>
                </a:prstClr>
              </a:solidFill>
            </a:endParaRPr>
          </a:p>
        </p:txBody>
      </p:sp>
      <p:sp>
        <p:nvSpPr>
          <p:cNvPr id="5" name="Fußzeilenplatzhalter 4">
            <a:extLst>
              <a:ext uri="{FF2B5EF4-FFF2-40B4-BE49-F238E27FC236}">
                <a16:creationId xmlns:a16="http://schemas.microsoft.com/office/drawing/2014/main" id="{51BCA251-4008-4641-AA96-AB5CB4898431}"/>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6" name="Foliennummernplatzhalter 5">
            <a:extLst>
              <a:ext uri="{FF2B5EF4-FFF2-40B4-BE49-F238E27FC236}">
                <a16:creationId xmlns:a16="http://schemas.microsoft.com/office/drawing/2014/main" id="{29D2BF39-5F2E-4C94-8DEF-897D3E817125}"/>
              </a:ext>
            </a:extLst>
          </p:cNvPr>
          <p:cNvSpPr>
            <a:spLocks noGrp="1"/>
          </p:cNvSpPr>
          <p:nvPr>
            <p:ph type="sldNum" sz="quarter" idx="12"/>
          </p:nvPr>
        </p:nvSpPr>
        <p:spPr/>
        <p:txBody>
          <a:bodyPr/>
          <a:lstStyle/>
          <a:p>
            <a:fld id="{5BAEA91D-D3C4-4B6D-B4BC-ADE42920D037}"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1034725191"/>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2_Titelfolie">
    <p:spTree>
      <p:nvGrpSpPr>
        <p:cNvPr id="1" name=""/>
        <p:cNvGrpSpPr/>
        <p:nvPr/>
      </p:nvGrpSpPr>
      <p:grpSpPr>
        <a:xfrm>
          <a:off x="0" y="0"/>
          <a:ext cx="0" cy="0"/>
          <a:chOff x="0" y="0"/>
          <a:chExt cx="0" cy="0"/>
        </a:xfrm>
      </p:grpSpPr>
      <p:pic>
        <p:nvPicPr>
          <p:cNvPr id="1028" name="Picture 4" descr="P:\PRESSESTELLE\PowerPointPräsentation\Grafiken\4zu3\PPTs 4zu3\HINTERGRÜNDE\PPT VORLAGE HINTERGRUND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63" y="-13205"/>
            <a:ext cx="12217963" cy="68712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75520" y="1670950"/>
            <a:ext cx="9985109" cy="1037977"/>
          </a:xfrm>
        </p:spPr>
        <p:txBody>
          <a:bodyPr>
            <a:noAutofit/>
          </a:bodyPr>
          <a:lstStyle>
            <a:lvl1pPr algn="l">
              <a:defRPr sz="5400">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3" name="Untertitel 2"/>
          <p:cNvSpPr>
            <a:spLocks noGrp="1"/>
          </p:cNvSpPr>
          <p:nvPr>
            <p:ph type="subTitle" idx="1" hasCustomPrompt="1"/>
          </p:nvPr>
        </p:nvSpPr>
        <p:spPr>
          <a:xfrm>
            <a:off x="1775520" y="2708920"/>
            <a:ext cx="8534400" cy="576064"/>
          </a:xfrm>
        </p:spPr>
        <p:txBody>
          <a:bodyPr>
            <a:normAutofit/>
          </a:bodyPr>
          <a:lstStyle>
            <a:lvl1pPr marL="0" indent="0" algn="l">
              <a:buNone/>
              <a:defRPr sz="30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431571" y="404590"/>
            <a:ext cx="1151928" cy="792162"/>
          </a:xfrm>
        </p:spPr>
        <p:txBody>
          <a:bodyPr>
            <a:noAutofit/>
          </a:bodyPr>
          <a:lstStyle>
            <a:lvl1pPr marL="0" indent="0">
              <a:buNone/>
              <a:defRPr sz="1000" baseline="0"/>
            </a:lvl1pPr>
          </a:lstStyle>
          <a:p>
            <a:r>
              <a:rPr lang="de-AT" dirty="0"/>
              <a:t>Optional Logo</a:t>
            </a:r>
          </a:p>
        </p:txBody>
      </p:sp>
    </p:spTree>
    <p:extLst>
      <p:ext uri="{BB962C8B-B14F-4D97-AF65-F5344CB8AC3E}">
        <p14:creationId xmlns:p14="http://schemas.microsoft.com/office/powerpoint/2010/main" val="1504375454"/>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showMasterPhAnim="0" preserve="1" userDrawn="1">
  <p:cSld name="3_Titelfolie">
    <p:spTree>
      <p:nvGrpSpPr>
        <p:cNvPr id="1" name=""/>
        <p:cNvGrpSpPr/>
        <p:nvPr/>
      </p:nvGrpSpPr>
      <p:grpSpPr>
        <a:xfrm>
          <a:off x="0" y="0"/>
          <a:ext cx="0" cy="0"/>
          <a:chOff x="0" y="0"/>
          <a:chExt cx="0" cy="0"/>
        </a:xfrm>
      </p:grpSpPr>
      <p:pic>
        <p:nvPicPr>
          <p:cNvPr id="8" name="Picture 7" descr="Start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818" y="0"/>
            <a:ext cx="12186365" cy="6858000"/>
          </a:xfrm>
          <a:prstGeom prst="rect">
            <a:avLst/>
          </a:prstGeom>
        </p:spPr>
      </p:pic>
    </p:spTree>
    <p:extLst>
      <p:ext uri="{BB962C8B-B14F-4D97-AF65-F5344CB8AC3E}">
        <p14:creationId xmlns:p14="http://schemas.microsoft.com/office/powerpoint/2010/main" val="27667482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PhAnim="0" userDrawn="1">
  <p:cSld name="13_Titelfolie">
    <p:spTree>
      <p:nvGrpSpPr>
        <p:cNvPr id="1" name=""/>
        <p:cNvGrpSpPr/>
        <p:nvPr/>
      </p:nvGrpSpPr>
      <p:grpSpPr>
        <a:xfrm>
          <a:off x="0" y="0"/>
          <a:ext cx="0" cy="0"/>
          <a:chOff x="0" y="0"/>
          <a:chExt cx="0" cy="0"/>
        </a:xfrm>
      </p:grpSpPr>
      <p:pic>
        <p:nvPicPr>
          <p:cNvPr id="8" name="Picture 7" descr="Start1.eps"/>
          <p:cNvPicPr>
            <a:picLocks noChangeAspect="1"/>
          </p:cNvPicPr>
          <p:nvPr userDrawn="1"/>
        </p:nvPicPr>
        <p:blipFill>
          <a:blip r:embed="rId2" cstate="print"/>
          <a:stretch>
            <a:fillRect/>
          </a:stretch>
        </p:blipFill>
        <p:spPr>
          <a:xfrm>
            <a:off x="2819" y="0"/>
            <a:ext cx="12186365" cy="6858000"/>
          </a:xfrm>
          <a:prstGeom prst="rect">
            <a:avLst/>
          </a:prstGeom>
        </p:spPr>
      </p:pic>
    </p:spTree>
    <p:extLst>
      <p:ext uri="{BB962C8B-B14F-4D97-AF65-F5344CB8AC3E}">
        <p14:creationId xmlns:p14="http://schemas.microsoft.com/office/powerpoint/2010/main" val="276507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Institut für Romanistik (S. Bartoli KUcher)">
    <p:spTree>
      <p:nvGrpSpPr>
        <p:cNvPr id="1" name=""/>
        <p:cNvGrpSpPr/>
        <p:nvPr/>
      </p:nvGrpSpPr>
      <p:grpSpPr>
        <a:xfrm>
          <a:off x="0" y="0"/>
          <a:ext cx="0" cy="0"/>
          <a:chOff x="0" y="0"/>
          <a:chExt cx="0" cy="0"/>
        </a:xfrm>
      </p:grpSpPr>
      <p:pic>
        <p:nvPicPr>
          <p:cNvPr id="2050" name="Picture 2" descr="P:\PRESSESTELLE\PowerPointPräsentation\Grafiken\4zu3\PPTs 4zu3\HINTERGRÜNDE\PPT VORLAGE HINTERGRUND BALKEN GEL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8778"/>
            <a:ext cx="12192000" cy="6856606"/>
          </a:xfrm>
          <a:prstGeom prst="rect">
            <a:avLst/>
          </a:prstGeom>
          <a:noFill/>
          <a:extLst>
            <a:ext uri="{909E8E84-426E-40DD-AFC4-6F175D3DCCD1}">
              <a14:hiddenFill xmlns:a14="http://schemas.microsoft.com/office/drawing/2010/main">
                <a:solidFill>
                  <a:srgbClr val="FFFFFF"/>
                </a:solidFill>
              </a14:hiddenFill>
            </a:ext>
          </a:extLst>
        </p:spPr>
      </p:pic>
      <p:sp>
        <p:nvSpPr>
          <p:cNvPr id="7" name="Untertitel 2"/>
          <p:cNvSpPr>
            <a:spLocks noGrp="1"/>
          </p:cNvSpPr>
          <p:nvPr>
            <p:ph type="subTitle" idx="1" hasCustomPrompt="1"/>
          </p:nvPr>
        </p:nvSpPr>
        <p:spPr>
          <a:xfrm>
            <a:off x="623392" y="1700808"/>
            <a:ext cx="10657184" cy="432048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
        <p:nvSpPr>
          <p:cNvPr id="5" name="Titel 1"/>
          <p:cNvSpPr>
            <a:spLocks noGrp="1"/>
          </p:cNvSpPr>
          <p:nvPr>
            <p:ph type="ctrTitle"/>
          </p:nvPr>
        </p:nvSpPr>
        <p:spPr>
          <a:xfrm>
            <a:off x="623395" y="620689"/>
            <a:ext cx="9025003" cy="648073"/>
          </a:xfrm>
        </p:spPr>
        <p:txBody>
          <a:bodyPr>
            <a:noAutofit/>
          </a:bodyPr>
          <a:lstStyle>
            <a:lvl1pPr algn="l">
              <a:defRPr sz="36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Tree>
    <p:extLst>
      <p:ext uri="{BB962C8B-B14F-4D97-AF65-F5344CB8AC3E}">
        <p14:creationId xmlns:p14="http://schemas.microsoft.com/office/powerpoint/2010/main" val="3325114073"/>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1_Inhaltsseite Farbe Englisch">
    <p:spTree>
      <p:nvGrpSpPr>
        <p:cNvPr id="1" name=""/>
        <p:cNvGrpSpPr/>
        <p:nvPr/>
      </p:nvGrpSpPr>
      <p:grpSpPr>
        <a:xfrm>
          <a:off x="0" y="0"/>
          <a:ext cx="0" cy="0"/>
          <a:chOff x="0" y="0"/>
          <a:chExt cx="0" cy="0"/>
        </a:xfrm>
      </p:grpSpPr>
      <p:pic>
        <p:nvPicPr>
          <p:cNvPr id="3074" name="Picture 2" descr="P:\PRESSESTELLE\PowerPointPräsentation\Grafiken\4zu3\PPTs 4zu3\HINTERGRÜNDE\PPT VORLAGE HINTERGRUND EN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 y="28780"/>
            <a:ext cx="12191999" cy="685660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p:cNvSpPr>
            <a:spLocks noGrp="1"/>
          </p:cNvSpPr>
          <p:nvPr>
            <p:ph type="ctrTitle"/>
          </p:nvPr>
        </p:nvSpPr>
        <p:spPr>
          <a:xfrm>
            <a:off x="623395" y="620689"/>
            <a:ext cx="9025003" cy="648073"/>
          </a:xfrm>
        </p:spPr>
        <p:txBody>
          <a:bodyPr>
            <a:noAutofit/>
          </a:bodyPr>
          <a:lstStyle>
            <a:lvl1pPr algn="l">
              <a:defRPr sz="36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5" name="Untertitel 2"/>
          <p:cNvSpPr>
            <a:spLocks noGrp="1"/>
          </p:cNvSpPr>
          <p:nvPr>
            <p:ph type="subTitle" idx="1" hasCustomPrompt="1"/>
          </p:nvPr>
        </p:nvSpPr>
        <p:spPr>
          <a:xfrm>
            <a:off x="623392" y="1700808"/>
            <a:ext cx="10657184" cy="432048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Tree>
    <p:extLst>
      <p:ext uri="{BB962C8B-B14F-4D97-AF65-F5344CB8AC3E}">
        <p14:creationId xmlns:p14="http://schemas.microsoft.com/office/powerpoint/2010/main" val="799915659"/>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5276949"/>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showMasterPhAnim="0" userDrawn="1">
  <p:cSld name="6_Titelfolie">
    <p:spTree>
      <p:nvGrpSpPr>
        <p:cNvPr id="1" name=""/>
        <p:cNvGrpSpPr/>
        <p:nvPr/>
      </p:nvGrpSpPr>
      <p:grpSpPr>
        <a:xfrm>
          <a:off x="0" y="0"/>
          <a:ext cx="0" cy="0"/>
          <a:chOff x="0" y="0"/>
          <a:chExt cx="0" cy="0"/>
        </a:xfrm>
      </p:grpSpPr>
      <p:pic>
        <p:nvPicPr>
          <p:cNvPr id="8" name="Picture 7" descr="Start1.eps"/>
          <p:cNvPicPr>
            <a:picLocks noChangeAspect="1"/>
          </p:cNvPicPr>
          <p:nvPr userDrawn="1"/>
        </p:nvPicPr>
        <p:blipFill>
          <a:blip r:embed="rId2"/>
          <a:stretch>
            <a:fillRect/>
          </a:stretch>
        </p:blipFill>
        <p:spPr>
          <a:xfrm>
            <a:off x="2818" y="0"/>
            <a:ext cx="12186365" cy="6858000"/>
          </a:xfrm>
          <a:prstGeom prst="rect">
            <a:avLst/>
          </a:prstGeom>
        </p:spPr>
      </p:pic>
    </p:spTree>
    <p:extLst>
      <p:ext uri="{BB962C8B-B14F-4D97-AF65-F5344CB8AC3E}">
        <p14:creationId xmlns:p14="http://schemas.microsoft.com/office/powerpoint/2010/main" val="3818763677"/>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showMasterPhAnim="0" userDrawn="1">
  <p:cSld name="13_Titelfolie">
    <p:spTree>
      <p:nvGrpSpPr>
        <p:cNvPr id="1" name=""/>
        <p:cNvGrpSpPr/>
        <p:nvPr/>
      </p:nvGrpSpPr>
      <p:grpSpPr>
        <a:xfrm>
          <a:off x="0" y="0"/>
          <a:ext cx="0" cy="0"/>
          <a:chOff x="0" y="0"/>
          <a:chExt cx="0" cy="0"/>
        </a:xfrm>
      </p:grpSpPr>
      <p:pic>
        <p:nvPicPr>
          <p:cNvPr id="8" name="Picture 7" descr="Start1.eps"/>
          <p:cNvPicPr>
            <a:picLocks noChangeAspect="1"/>
          </p:cNvPicPr>
          <p:nvPr userDrawn="1"/>
        </p:nvPicPr>
        <p:blipFill>
          <a:blip r:embed="rId2" cstate="print"/>
          <a:stretch>
            <a:fillRect/>
          </a:stretch>
        </p:blipFill>
        <p:spPr>
          <a:xfrm>
            <a:off x="2818" y="0"/>
            <a:ext cx="12186365" cy="6858000"/>
          </a:xfrm>
          <a:prstGeom prst="rect">
            <a:avLst/>
          </a:prstGeom>
        </p:spPr>
      </p:pic>
    </p:spTree>
    <p:extLst>
      <p:ext uri="{BB962C8B-B14F-4D97-AF65-F5344CB8AC3E}">
        <p14:creationId xmlns:p14="http://schemas.microsoft.com/office/powerpoint/2010/main" val="1342800216"/>
      </p:ext>
    </p:extLst>
  </p:cSld>
  <p:clrMapOvr>
    <a:masterClrMapping/>
  </p:clrMapOvr>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45074303"/>
      </p:ext>
    </p:extLst>
  </p:cSld>
  <p:clrMapOvr>
    <a:masterClrMapping/>
  </p:clrMapOvr>
</p:sldLayout>
</file>

<file path=ppt/slideLayouts/slideLayout1086.xml><?xml version="1.0" encoding="utf-8"?>
<p:sldLayout xmlns:a="http://schemas.openxmlformats.org/drawingml/2006/main" xmlns:r="http://schemas.openxmlformats.org/officeDocument/2006/relationships" xmlns:p="http://schemas.openxmlformats.org/presentationml/2006/main" userDrawn="1">
  <p:cSld name="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20490123"/>
      </p:ext>
    </p:extLst>
  </p:cSld>
  <p:clrMapOvr>
    <a:masterClrMapping/>
  </p:clrMapOvr>
</p:sldLayout>
</file>

<file path=ppt/slideLayouts/slideLayout1087.xml><?xml version="1.0" encoding="utf-8"?>
<p:sldLayout xmlns:a="http://schemas.openxmlformats.org/drawingml/2006/main" xmlns:r="http://schemas.openxmlformats.org/officeDocument/2006/relationships" xmlns:p="http://schemas.openxmlformats.org/presentationml/2006/main" userDrawn="1">
  <p:cSld name="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21634061"/>
      </p:ext>
    </p:extLst>
  </p:cSld>
  <p:clrMapOvr>
    <a:masterClrMapping/>
  </p:clrMapOvr>
</p:sldLayout>
</file>

<file path=ppt/slideLayouts/slideLayout1088.xml><?xml version="1.0" encoding="utf-8"?>
<p:sldLayout xmlns:a="http://schemas.openxmlformats.org/drawingml/2006/main" xmlns:r="http://schemas.openxmlformats.org/officeDocument/2006/relationships" xmlns:p="http://schemas.openxmlformats.org/presentationml/2006/main" userDrawn="1">
  <p:cSld name="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81592162"/>
      </p:ext>
    </p:extLst>
  </p:cSld>
  <p:clrMapOvr>
    <a:masterClrMapping/>
  </p:clrMapOvr>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925098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Inhaltsseite Farbe Englisch">
    <p:spTree>
      <p:nvGrpSpPr>
        <p:cNvPr id="1" name=""/>
        <p:cNvGrpSpPr/>
        <p:nvPr/>
      </p:nvGrpSpPr>
      <p:grpSpPr>
        <a:xfrm>
          <a:off x="0" y="0"/>
          <a:ext cx="0" cy="0"/>
          <a:chOff x="0" y="0"/>
          <a:chExt cx="0" cy="0"/>
        </a:xfrm>
      </p:grpSpPr>
      <p:pic>
        <p:nvPicPr>
          <p:cNvPr id="3074" name="Picture 2" descr="P:\PRESSESTELLE\PowerPointPräsentation\Grafiken\4zu3\PPTs 4zu3\HINTERGRÜNDE\PPT VORLAGE HINTERGRUND EN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 y="28782"/>
            <a:ext cx="12191999" cy="685660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p:cNvSpPr>
            <a:spLocks noGrp="1"/>
          </p:cNvSpPr>
          <p:nvPr>
            <p:ph type="ctrTitle"/>
          </p:nvPr>
        </p:nvSpPr>
        <p:spPr>
          <a:xfrm>
            <a:off x="623396" y="620689"/>
            <a:ext cx="9025003" cy="648073"/>
          </a:xfrm>
        </p:spPr>
        <p:txBody>
          <a:bodyPr>
            <a:noAutofit/>
          </a:bodyPr>
          <a:lstStyle>
            <a:lvl1pPr algn="l">
              <a:defRPr sz="27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5" name="Untertitel 2"/>
          <p:cNvSpPr>
            <a:spLocks noGrp="1"/>
          </p:cNvSpPr>
          <p:nvPr>
            <p:ph type="subTitle" idx="1" hasCustomPrompt="1"/>
          </p:nvPr>
        </p:nvSpPr>
        <p:spPr>
          <a:xfrm>
            <a:off x="623392" y="1700808"/>
            <a:ext cx="10657184" cy="4320480"/>
          </a:xfrm>
        </p:spPr>
        <p:txBody>
          <a:bodyPr>
            <a:noAutofit/>
          </a:bodyPr>
          <a:lstStyle>
            <a:lvl1pPr marL="0" indent="0" algn="l">
              <a:buNone/>
              <a:defRPr sz="2400">
                <a:solidFill>
                  <a:schemeClr val="tx1"/>
                </a:solidFill>
                <a:latin typeface="Verdana"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AT" dirty="0"/>
              <a:t>Text</a:t>
            </a:r>
          </a:p>
        </p:txBody>
      </p:sp>
    </p:spTree>
    <p:extLst>
      <p:ext uri="{BB962C8B-B14F-4D97-AF65-F5344CB8AC3E}">
        <p14:creationId xmlns:p14="http://schemas.microsoft.com/office/powerpoint/2010/main" val="268111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13380631"/>
      </p:ext>
    </p:extLst>
  </p:cSld>
  <p:clrMapOvr>
    <a:masterClrMapping/>
  </p:clrMapOvr>
</p:sldLayout>
</file>

<file path=ppt/slideLayouts/slideLayout1091.xml><?xml version="1.0" encoding="utf-8"?>
<p:sldLayout xmlns:a="http://schemas.openxmlformats.org/drawingml/2006/main" xmlns:r="http://schemas.openxmlformats.org/officeDocument/2006/relationships" xmlns:p="http://schemas.openxmlformats.org/presentationml/2006/main" userDrawn="1">
  <p:cSld name="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31768296"/>
      </p:ext>
    </p:extLst>
  </p:cSld>
  <p:clrMapOvr>
    <a:masterClrMapping/>
  </p:clrMapOvr>
</p:sldLayout>
</file>

<file path=ppt/slideLayouts/slideLayout1092.xml><?xml version="1.0" encoding="utf-8"?>
<p:sldLayout xmlns:a="http://schemas.openxmlformats.org/drawingml/2006/main" xmlns:r="http://schemas.openxmlformats.org/officeDocument/2006/relationships" xmlns:p="http://schemas.openxmlformats.org/presentationml/2006/main" userDrawn="1">
  <p:cSld name="8_Titelfolie">
    <p:spTree>
      <p:nvGrpSpPr>
        <p:cNvPr id="1" name=""/>
        <p:cNvGrpSpPr/>
        <p:nvPr/>
      </p:nvGrpSpPr>
      <p:grpSpPr>
        <a:xfrm>
          <a:off x="0" y="0"/>
          <a:ext cx="0" cy="0"/>
          <a:chOff x="0" y="0"/>
          <a:chExt cx="0" cy="0"/>
        </a:xfrm>
      </p:grpSpPr>
      <p:pic>
        <p:nvPicPr>
          <p:cNvPr id="1028" name="Picture 4" descr="P:\PRESSESTELLE\PowerPointPräsentation\Grafiken\4zu3\PPTs 4zu3\HINTERGRÜNDE\PPT VORLAGE HINTERGRUND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63" y="-13205"/>
            <a:ext cx="12217963" cy="68712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75520" y="1670946"/>
            <a:ext cx="9985109" cy="1037977"/>
          </a:xfrm>
        </p:spPr>
        <p:txBody>
          <a:bodyPr>
            <a:noAutofit/>
          </a:bodyPr>
          <a:lstStyle>
            <a:lvl1pPr algn="l">
              <a:defRPr sz="4050">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3" name="Untertitel 2"/>
          <p:cNvSpPr>
            <a:spLocks noGrp="1"/>
          </p:cNvSpPr>
          <p:nvPr>
            <p:ph type="subTitle" idx="1" hasCustomPrompt="1"/>
          </p:nvPr>
        </p:nvSpPr>
        <p:spPr>
          <a:xfrm>
            <a:off x="1775520" y="2708920"/>
            <a:ext cx="8534400" cy="576064"/>
          </a:xfrm>
        </p:spPr>
        <p:txBody>
          <a:bodyPr>
            <a:normAutofit/>
          </a:bodyPr>
          <a:lstStyle>
            <a:lvl1pPr marL="0" indent="0" algn="l">
              <a:buNone/>
              <a:defRPr sz="2250">
                <a:solidFill>
                  <a:schemeClr val="tx1"/>
                </a:solidFill>
                <a:latin typeface="Verdana"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431571" y="404590"/>
            <a:ext cx="1151928" cy="792162"/>
          </a:xfrm>
        </p:spPr>
        <p:txBody>
          <a:bodyPr>
            <a:noAutofit/>
          </a:bodyPr>
          <a:lstStyle>
            <a:lvl1pPr marL="0" indent="0">
              <a:buNone/>
              <a:defRPr sz="750" baseline="0"/>
            </a:lvl1pPr>
          </a:lstStyle>
          <a:p>
            <a:r>
              <a:rPr lang="de-AT" dirty="0"/>
              <a:t>Optional Logo</a:t>
            </a:r>
          </a:p>
        </p:txBody>
      </p:sp>
    </p:spTree>
    <p:extLst>
      <p:ext uri="{BB962C8B-B14F-4D97-AF65-F5344CB8AC3E}">
        <p14:creationId xmlns:p14="http://schemas.microsoft.com/office/powerpoint/2010/main" val="3240546909"/>
      </p:ext>
    </p:extLst>
  </p:cSld>
  <p:clrMapOvr>
    <a:masterClrMapping/>
  </p:clrMapOvr>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2_Institut für Romanistik (S. Bartoli KUcher)">
    <p:spTree>
      <p:nvGrpSpPr>
        <p:cNvPr id="1" name=""/>
        <p:cNvGrpSpPr/>
        <p:nvPr/>
      </p:nvGrpSpPr>
      <p:grpSpPr>
        <a:xfrm>
          <a:off x="0" y="0"/>
          <a:ext cx="0" cy="0"/>
          <a:chOff x="0" y="0"/>
          <a:chExt cx="0" cy="0"/>
        </a:xfrm>
      </p:grpSpPr>
      <p:pic>
        <p:nvPicPr>
          <p:cNvPr id="2050" name="Picture 2" descr="P:\PRESSESTELLE\PowerPointPräsentation\Grafiken\4zu3\PPTs 4zu3\HINTERGRÜNDE\PPT VORLAGE HINTERGRUND BALKEN GEL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8778"/>
            <a:ext cx="12192000" cy="6856606"/>
          </a:xfrm>
          <a:prstGeom prst="rect">
            <a:avLst/>
          </a:prstGeom>
          <a:noFill/>
          <a:extLst>
            <a:ext uri="{909E8E84-426E-40DD-AFC4-6F175D3DCCD1}">
              <a14:hiddenFill xmlns:a14="http://schemas.microsoft.com/office/drawing/2010/main">
                <a:solidFill>
                  <a:srgbClr val="FFFFFF"/>
                </a:solidFill>
              </a14:hiddenFill>
            </a:ext>
          </a:extLst>
        </p:spPr>
      </p:pic>
      <p:sp>
        <p:nvSpPr>
          <p:cNvPr id="7" name="Untertitel 2"/>
          <p:cNvSpPr>
            <a:spLocks noGrp="1"/>
          </p:cNvSpPr>
          <p:nvPr>
            <p:ph type="subTitle" idx="1" hasCustomPrompt="1"/>
          </p:nvPr>
        </p:nvSpPr>
        <p:spPr>
          <a:xfrm>
            <a:off x="623392" y="1700808"/>
            <a:ext cx="10657184" cy="4320480"/>
          </a:xfrm>
        </p:spPr>
        <p:txBody>
          <a:bodyPr>
            <a:noAutofit/>
          </a:bodyPr>
          <a:lstStyle>
            <a:lvl1pPr marL="0" indent="0" algn="l">
              <a:buNone/>
              <a:defRPr sz="2400">
                <a:solidFill>
                  <a:schemeClr val="tx1"/>
                </a:solidFill>
                <a:latin typeface="Verdana"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AT" dirty="0"/>
              <a:t>Text</a:t>
            </a:r>
          </a:p>
        </p:txBody>
      </p:sp>
      <p:sp>
        <p:nvSpPr>
          <p:cNvPr id="5" name="Titel 1"/>
          <p:cNvSpPr>
            <a:spLocks noGrp="1"/>
          </p:cNvSpPr>
          <p:nvPr>
            <p:ph type="ctrTitle"/>
          </p:nvPr>
        </p:nvSpPr>
        <p:spPr>
          <a:xfrm>
            <a:off x="623393" y="620689"/>
            <a:ext cx="9025003" cy="648073"/>
          </a:xfrm>
        </p:spPr>
        <p:txBody>
          <a:bodyPr>
            <a:noAutofit/>
          </a:bodyPr>
          <a:lstStyle>
            <a:lvl1pPr algn="l">
              <a:defRPr sz="27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Tree>
    <p:extLst>
      <p:ext uri="{BB962C8B-B14F-4D97-AF65-F5344CB8AC3E}">
        <p14:creationId xmlns:p14="http://schemas.microsoft.com/office/powerpoint/2010/main" val="1410532244"/>
      </p:ext>
    </p:extLst>
  </p:cSld>
  <p:clrMapOvr>
    <a:masterClrMapping/>
  </p:clrMapOvr>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3_Inhaltsseite Farbe Englisch">
    <p:spTree>
      <p:nvGrpSpPr>
        <p:cNvPr id="1" name=""/>
        <p:cNvGrpSpPr/>
        <p:nvPr/>
      </p:nvGrpSpPr>
      <p:grpSpPr>
        <a:xfrm>
          <a:off x="0" y="0"/>
          <a:ext cx="0" cy="0"/>
          <a:chOff x="0" y="0"/>
          <a:chExt cx="0" cy="0"/>
        </a:xfrm>
      </p:grpSpPr>
      <p:pic>
        <p:nvPicPr>
          <p:cNvPr id="3074" name="Picture 2" descr="P:\PRESSESTELLE\PowerPointPräsentation\Grafiken\4zu3\PPTs 4zu3\HINTERGRÜNDE\PPT VORLAGE HINTERGRUND EN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 y="28782"/>
            <a:ext cx="12191999" cy="685660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p:cNvSpPr>
            <a:spLocks noGrp="1"/>
          </p:cNvSpPr>
          <p:nvPr>
            <p:ph type="ctrTitle"/>
          </p:nvPr>
        </p:nvSpPr>
        <p:spPr>
          <a:xfrm>
            <a:off x="623393" y="620689"/>
            <a:ext cx="9025003" cy="648073"/>
          </a:xfrm>
        </p:spPr>
        <p:txBody>
          <a:bodyPr>
            <a:noAutofit/>
          </a:bodyPr>
          <a:lstStyle>
            <a:lvl1pPr algn="l">
              <a:defRPr sz="27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5" name="Untertitel 2"/>
          <p:cNvSpPr>
            <a:spLocks noGrp="1"/>
          </p:cNvSpPr>
          <p:nvPr>
            <p:ph type="subTitle" idx="1" hasCustomPrompt="1"/>
          </p:nvPr>
        </p:nvSpPr>
        <p:spPr>
          <a:xfrm>
            <a:off x="623392" y="1700808"/>
            <a:ext cx="10657184" cy="4320480"/>
          </a:xfrm>
        </p:spPr>
        <p:txBody>
          <a:bodyPr>
            <a:noAutofit/>
          </a:bodyPr>
          <a:lstStyle>
            <a:lvl1pPr marL="0" indent="0" algn="l">
              <a:buNone/>
              <a:defRPr sz="2400">
                <a:solidFill>
                  <a:schemeClr val="tx1"/>
                </a:solidFill>
                <a:latin typeface="Verdana"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AT" dirty="0"/>
              <a:t>Text</a:t>
            </a:r>
          </a:p>
        </p:txBody>
      </p:sp>
    </p:spTree>
    <p:extLst>
      <p:ext uri="{BB962C8B-B14F-4D97-AF65-F5344CB8AC3E}">
        <p14:creationId xmlns:p14="http://schemas.microsoft.com/office/powerpoint/2010/main" val="1568073984"/>
      </p:ext>
    </p:extLst>
  </p:cSld>
  <p:clrMapOvr>
    <a:masterClrMapping/>
  </p:clrMapOvr>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45901680"/>
      </p:ext>
    </p:extLst>
  </p:cSld>
  <p:clrMapOvr>
    <a:masterClrMapping/>
  </p:clrMapOvr>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02167325"/>
      </p:ext>
    </p:extLst>
  </p:cSld>
  <p:clrMapOvr>
    <a:masterClrMapping/>
  </p:clrMapOvr>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82896135"/>
      </p:ext>
    </p:extLst>
  </p:cSld>
  <p:clrMapOvr>
    <a:masterClrMapping/>
  </p:clrMapOvr>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38214364"/>
      </p:ext>
    </p:extLst>
  </p:cSld>
  <p:clrMapOvr>
    <a:masterClrMapping/>
  </p:clrMapOvr>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1005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de-AT"/>
          </a:p>
        </p:txBody>
      </p:sp>
      <p:sp>
        <p:nvSpPr>
          <p:cNvPr id="5" name="Footer Placeholder 4"/>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1425096961"/>
      </p:ext>
    </p:extLst>
  </p:cSld>
  <p:clrMapOvr>
    <a:masterClrMapping/>
  </p:clrMapOvr>
  <p:hf sldNum="0" hdr="0" dt="0"/>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Institut für Romanistik (S. Bartoli KUcher)">
    <p:spTree>
      <p:nvGrpSpPr>
        <p:cNvPr id="1" name=""/>
        <p:cNvGrpSpPr/>
        <p:nvPr/>
      </p:nvGrpSpPr>
      <p:grpSpPr>
        <a:xfrm>
          <a:off x="0" y="0"/>
          <a:ext cx="0" cy="0"/>
          <a:chOff x="0" y="0"/>
          <a:chExt cx="0" cy="0"/>
        </a:xfrm>
      </p:grpSpPr>
      <p:pic>
        <p:nvPicPr>
          <p:cNvPr id="2050" name="Picture 2" descr="P:\PRESSESTELLE\PowerPointPräsentation\Grafiken\4zu3\PPTs 4zu3\HINTERGRÜNDE\PPT VORLAGE HINTERGRUND BALKEN GEL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8778"/>
            <a:ext cx="12192000" cy="6856606"/>
          </a:xfrm>
          <a:prstGeom prst="rect">
            <a:avLst/>
          </a:prstGeom>
          <a:noFill/>
          <a:extLst>
            <a:ext uri="{909E8E84-426E-40DD-AFC4-6F175D3DCCD1}">
              <a14:hiddenFill xmlns:a14="http://schemas.microsoft.com/office/drawing/2010/main">
                <a:solidFill>
                  <a:srgbClr val="FFFFFF"/>
                </a:solidFill>
              </a14:hiddenFill>
            </a:ext>
          </a:extLst>
        </p:spPr>
      </p:pic>
      <p:sp>
        <p:nvSpPr>
          <p:cNvPr id="7" name="Untertitel 2"/>
          <p:cNvSpPr>
            <a:spLocks noGrp="1"/>
          </p:cNvSpPr>
          <p:nvPr>
            <p:ph type="subTitle" idx="1" hasCustomPrompt="1"/>
          </p:nvPr>
        </p:nvSpPr>
        <p:spPr>
          <a:xfrm>
            <a:off x="623392" y="1700808"/>
            <a:ext cx="10657184" cy="4320480"/>
          </a:xfrm>
        </p:spPr>
        <p:txBody>
          <a:bodyPr>
            <a:noAutofit/>
          </a:bodyPr>
          <a:lstStyle>
            <a:lvl1pPr marL="0" indent="0" algn="l">
              <a:buNone/>
              <a:defRPr sz="2400">
                <a:solidFill>
                  <a:schemeClr val="tx1"/>
                </a:solidFill>
                <a:latin typeface="Verdana"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AT" dirty="0"/>
              <a:t>Text</a:t>
            </a:r>
          </a:p>
        </p:txBody>
      </p:sp>
      <p:sp>
        <p:nvSpPr>
          <p:cNvPr id="5" name="Titel 1"/>
          <p:cNvSpPr>
            <a:spLocks noGrp="1"/>
          </p:cNvSpPr>
          <p:nvPr>
            <p:ph type="ctrTitle"/>
          </p:nvPr>
        </p:nvSpPr>
        <p:spPr>
          <a:xfrm>
            <a:off x="623396" y="620689"/>
            <a:ext cx="9025003" cy="648073"/>
          </a:xfrm>
        </p:spPr>
        <p:txBody>
          <a:bodyPr>
            <a:noAutofit/>
          </a:bodyPr>
          <a:lstStyle>
            <a:lvl1pPr algn="l">
              <a:defRPr sz="27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Tree>
    <p:extLst>
      <p:ext uri="{BB962C8B-B14F-4D97-AF65-F5344CB8AC3E}">
        <p14:creationId xmlns:p14="http://schemas.microsoft.com/office/powerpoint/2010/main" val="70612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67163475"/>
      </p:ext>
    </p:extLst>
  </p:cSld>
  <p:clrMapOvr>
    <a:masterClrMapping/>
  </p:clrMapOvr>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92672722"/>
      </p:ext>
    </p:extLst>
  </p:cSld>
  <p:clrMapOvr>
    <a:masterClrMapping/>
  </p:clrMapOvr>
</p:sldLayout>
</file>

<file path=ppt/slideLayouts/slideLayout1102.xml><?xml version="1.0" encoding="utf-8"?>
<p:sldLayout xmlns:a="http://schemas.openxmlformats.org/drawingml/2006/main" xmlns:r="http://schemas.openxmlformats.org/officeDocument/2006/relationships" xmlns:p="http://schemas.openxmlformats.org/presentationml/2006/main" userDrawn="1">
  <p:cSld name="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86393278"/>
      </p:ext>
    </p:extLst>
  </p:cSld>
  <p:clrMapOvr>
    <a:masterClrMapping/>
  </p:clrMapOvr>
</p:sldLayout>
</file>

<file path=ppt/slideLayouts/slideLayout1103.xml><?xml version="1.0" encoding="utf-8"?>
<p:sldLayout xmlns:a="http://schemas.openxmlformats.org/drawingml/2006/main" xmlns:r="http://schemas.openxmlformats.org/officeDocument/2006/relationships" xmlns:p="http://schemas.openxmlformats.org/presentationml/2006/main" userDrawn="1">
  <p:cSld name="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2792569"/>
      </p:ext>
    </p:extLst>
  </p:cSld>
  <p:clrMapOvr>
    <a:masterClrMapping/>
  </p:clrMapOvr>
</p:sldLayout>
</file>

<file path=ppt/slideLayouts/slideLayout1104.xml><?xml version="1.0" encoding="utf-8"?>
<p:sldLayout xmlns:a="http://schemas.openxmlformats.org/drawingml/2006/main" xmlns:r="http://schemas.openxmlformats.org/officeDocument/2006/relationships" xmlns:p="http://schemas.openxmlformats.org/presentationml/2006/main" userDrawn="1">
  <p:cSld name="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6756335"/>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userDrawn="1">
  <p:cSld name="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95295766"/>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userDrawn="1">
  <p:cSld name="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83843141"/>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userDrawn="1">
  <p:cSld name="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72420389"/>
      </p:ext>
    </p:extLst>
  </p:cSld>
  <p:clrMapOvr>
    <a:masterClrMapping/>
  </p:clrMapOvr>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43577554"/>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userDrawn="1">
  <p:cSld name="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3079449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399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89781200"/>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userDrawn="1">
  <p:cSld name="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83510554"/>
      </p:ext>
    </p:extLst>
  </p:cSld>
  <p:clrMapOvr>
    <a:masterClrMapping/>
  </p:clrMapOvr>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04790526"/>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75115876"/>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49367040"/>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userDrawn="1">
  <p:cSld name="2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88209185"/>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3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78096"/>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userDrawn="1">
  <p:cSld name="3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63497760"/>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userDrawn="1">
  <p:cSld name="3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78535278"/>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userDrawn="1">
  <p:cSld name="3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5332263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9463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0.xml><?xml version="1.0" encoding="utf-8"?>
<p:sldLayout xmlns:a="http://schemas.openxmlformats.org/drawingml/2006/main" xmlns:r="http://schemas.openxmlformats.org/officeDocument/2006/relationships" xmlns:p="http://schemas.openxmlformats.org/presentationml/2006/main" userDrawn="1">
  <p:cSld name="3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7144405"/>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3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7374976"/>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userDrawn="1">
  <p:cSld name="3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92715365"/>
      </p:ext>
    </p:extLst>
  </p:cSld>
  <p:clrMapOvr>
    <a:masterClrMapping/>
  </p:clrMapOvr>
</p:sldLayout>
</file>

<file path=ppt/slideLayouts/slideLayout1123.xml><?xml version="1.0" encoding="utf-8"?>
<p:sldLayout xmlns:a="http://schemas.openxmlformats.org/drawingml/2006/main" xmlns:r="http://schemas.openxmlformats.org/officeDocument/2006/relationships" xmlns:p="http://schemas.openxmlformats.org/presentationml/2006/main" userDrawn="1">
  <p:cSld name="3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10142050"/>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userDrawn="1">
  <p:cSld name="3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90298279"/>
      </p:ext>
    </p:extLst>
  </p:cSld>
  <p:clrMapOvr>
    <a:masterClrMapping/>
  </p:clrMapOvr>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3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95747052"/>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userDrawn="1">
  <p:cSld name="4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81520050"/>
      </p:ext>
    </p:extLst>
  </p:cSld>
  <p:clrMapOvr>
    <a:masterClrMapping/>
  </p:clrMapOvr>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4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28214161"/>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userDrawn="1">
  <p:cSld name="4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0116915"/>
      </p:ext>
    </p:extLst>
  </p:cSld>
  <p:clrMapOvr>
    <a:masterClrMapping/>
  </p:clrMapOvr>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4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49152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7777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0.xml><?xml version="1.0" encoding="utf-8"?>
<p:sldLayout xmlns:a="http://schemas.openxmlformats.org/drawingml/2006/main" xmlns:r="http://schemas.openxmlformats.org/officeDocument/2006/relationships" xmlns:p="http://schemas.openxmlformats.org/presentationml/2006/main" userDrawn="1">
  <p:cSld name="4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77821350"/>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4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17562105"/>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4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09348297"/>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4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57347155"/>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userDrawn="1">
  <p:cSld name="4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58239209"/>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4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71928438"/>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5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69541906"/>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userDrawn="1">
  <p:cSld name="5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98675695"/>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userDrawn="1">
  <p:cSld name="5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30663892"/>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userDrawn="1">
  <p:cSld name="5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7048930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3110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5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57385710"/>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5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50882659"/>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5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33300264"/>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userDrawn="1">
  <p:cSld name="5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83587531"/>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userDrawn="1">
  <p:cSld name="5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82481465"/>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userDrawn="1">
  <p:cSld name="5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34237210"/>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6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62110568"/>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userDrawn="1">
  <p:cSld name="6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13668109"/>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6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8424913"/>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userDrawn="1">
  <p:cSld name="6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364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3776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0.xml><?xml version="1.0" encoding="utf-8"?>
<p:sldLayout xmlns:a="http://schemas.openxmlformats.org/drawingml/2006/main" xmlns:r="http://schemas.openxmlformats.org/officeDocument/2006/relationships" xmlns:p="http://schemas.openxmlformats.org/presentationml/2006/main" userDrawn="1">
  <p:cSld name="6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99398250"/>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userDrawn="1">
  <p:cSld name="6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13129760"/>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userDrawn="1">
  <p:cSld name="6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69341677"/>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userDrawn="1">
  <p:cSld name="6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8189581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userDrawn="1">
  <p:cSld name="6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48350333"/>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userDrawn="1">
  <p:cSld name="6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29213568"/>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7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41710013"/>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7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77303845"/>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userDrawn="1">
  <p:cSld name="7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30480745"/>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userDrawn="1">
  <p:cSld name="7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242113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2928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0.xml><?xml version="1.0" encoding="utf-8"?>
<p:sldLayout xmlns:a="http://schemas.openxmlformats.org/drawingml/2006/main" xmlns:r="http://schemas.openxmlformats.org/officeDocument/2006/relationships" xmlns:p="http://schemas.openxmlformats.org/presentationml/2006/main" userDrawn="1">
  <p:cSld name="7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10208260"/>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userDrawn="1">
  <p:cSld name="7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00204611"/>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userDrawn="1">
  <p:cSld name="7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78824926"/>
      </p:ext>
    </p:extLst>
  </p:cSld>
  <p:clrMapOvr>
    <a:masterClrMapping/>
  </p:clrMapOvr>
</p:sldLayout>
</file>

<file path=ppt/slideLayouts/slideLayout1163.xml><?xml version="1.0" encoding="utf-8"?>
<p:sldLayout xmlns:a="http://schemas.openxmlformats.org/drawingml/2006/main" xmlns:r="http://schemas.openxmlformats.org/officeDocument/2006/relationships" xmlns:p="http://schemas.openxmlformats.org/presentationml/2006/main" userDrawn="1">
  <p:cSld name="7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72325652"/>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userDrawn="1">
  <p:cSld name="7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56198477"/>
      </p:ext>
    </p:extLst>
  </p:cSld>
  <p:clrMapOvr>
    <a:masterClrMapping/>
  </p:clrMapOvr>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7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98292745"/>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userDrawn="1">
  <p:cSld name="8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9338533"/>
      </p:ext>
    </p:extLst>
  </p:cSld>
  <p:clrMapOvr>
    <a:masterClrMapping/>
  </p:clrMapOvr>
</p:sldLayout>
</file>

<file path=ppt/slideLayouts/slideLayout1167.xml><?xml version="1.0" encoding="utf-8"?>
<p:sldLayout xmlns:a="http://schemas.openxmlformats.org/drawingml/2006/main" xmlns:r="http://schemas.openxmlformats.org/officeDocument/2006/relationships" xmlns:p="http://schemas.openxmlformats.org/presentationml/2006/main" userDrawn="1">
  <p:cSld name="8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67441814"/>
      </p:ext>
    </p:extLst>
  </p:cSld>
  <p:clrMapOvr>
    <a:masterClrMapping/>
  </p:clrMapOvr>
</p:sldLayout>
</file>

<file path=ppt/slideLayouts/slideLayout1168.xml><?xml version="1.0" encoding="utf-8"?>
<p:sldLayout xmlns:a="http://schemas.openxmlformats.org/drawingml/2006/main" xmlns:r="http://schemas.openxmlformats.org/officeDocument/2006/relationships" xmlns:p="http://schemas.openxmlformats.org/presentationml/2006/main" userDrawn="1">
  <p:cSld name="8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3"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48"/>
            <a:ext cx="541174" cy="276999"/>
          </a:xfrm>
          <a:prstGeom prst="rect">
            <a:avLst/>
          </a:prstGeom>
          <a:noFill/>
        </p:spPr>
        <p:txBody>
          <a:bodyPr wrap="none" rtlCol="0">
            <a:spAutoFit/>
          </a:bodyPr>
          <a:lstStyle/>
          <a:p>
            <a:pPr fontAlgn="auto">
              <a:spcBef>
                <a:spcPts val="0"/>
              </a:spcBef>
              <a:spcAft>
                <a:spcPts val="0"/>
              </a:spcAft>
            </a:pPr>
            <a:fld id="{A56108E9-0BB1-46BE-B52C-447D2D187DBA}" type="slidenum">
              <a:rPr lang="de-AT" sz="12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52344195"/>
      </p:ext>
    </p:extLst>
  </p:cSld>
  <p:clrMapOvr>
    <a:masterClrMapping/>
  </p:clrMapOvr>
</p:sldLayout>
</file>

<file path=ppt/slideLayouts/slideLayout1169.xml><?xml version="1.0" encoding="utf-8"?>
<p:sldLayout xmlns:a="http://schemas.openxmlformats.org/drawingml/2006/main" xmlns:r="http://schemas.openxmlformats.org/officeDocument/2006/relationships" xmlns:p="http://schemas.openxmlformats.org/presentationml/2006/main" userDrawn="1">
  <p:cSld name="8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8340436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2881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0.xml><?xml version="1.0" encoding="utf-8"?>
<p:sldLayout xmlns:a="http://schemas.openxmlformats.org/drawingml/2006/main" xmlns:r="http://schemas.openxmlformats.org/officeDocument/2006/relationships" xmlns:p="http://schemas.openxmlformats.org/presentationml/2006/main" userDrawn="1">
  <p:cSld name="8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79627004"/>
      </p:ext>
    </p:extLst>
  </p:cSld>
  <p:clrMapOvr>
    <a:masterClrMapping/>
  </p:clrMapOvr>
</p:sldLayout>
</file>

<file path=ppt/slideLayouts/slideLayout1171.xml><?xml version="1.0" encoding="utf-8"?>
<p:sldLayout xmlns:a="http://schemas.openxmlformats.org/drawingml/2006/main" xmlns:r="http://schemas.openxmlformats.org/officeDocument/2006/relationships" xmlns:p="http://schemas.openxmlformats.org/presentationml/2006/main" userDrawn="1">
  <p:cSld name="8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00201400"/>
      </p:ext>
    </p:extLst>
  </p:cSld>
  <p:clrMapOvr>
    <a:masterClrMapping/>
  </p:clrMapOvr>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8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13626741"/>
      </p:ext>
    </p:extLst>
  </p:cSld>
  <p:clrMapOvr>
    <a:masterClrMapping/>
  </p:clrMapOvr>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8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87908760"/>
      </p:ext>
    </p:extLst>
  </p:cSld>
  <p:clrMapOvr>
    <a:masterClrMapping/>
  </p:clrMapOvr>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8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22853423"/>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userDrawn="1">
  <p:cSld name="8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0500738"/>
      </p:ext>
    </p:extLst>
  </p:cSld>
  <p:clrMapOvr>
    <a:masterClrMapping/>
  </p:clrMapOvr>
</p:sldLayout>
</file>

<file path=ppt/slideLayouts/slideLayout1176.xml><?xml version="1.0" encoding="utf-8"?>
<p:sldLayout xmlns:a="http://schemas.openxmlformats.org/drawingml/2006/main" xmlns:r="http://schemas.openxmlformats.org/officeDocument/2006/relationships" xmlns:p="http://schemas.openxmlformats.org/presentationml/2006/main" userDrawn="1">
  <p:cSld name="9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90341243"/>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userDrawn="1">
  <p:cSld name="9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83984250"/>
      </p:ext>
    </p:extLst>
  </p:cSld>
  <p:clrMapOvr>
    <a:masterClrMapping/>
  </p:clrMapOvr>
</p:sldLayout>
</file>

<file path=ppt/slideLayouts/slideLayout1178.xml><?xml version="1.0" encoding="utf-8"?>
<p:sldLayout xmlns:a="http://schemas.openxmlformats.org/drawingml/2006/main" xmlns:r="http://schemas.openxmlformats.org/officeDocument/2006/relationships" xmlns:p="http://schemas.openxmlformats.org/presentationml/2006/main" userDrawn="1">
  <p:cSld name="9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79520930"/>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userDrawn="1">
  <p:cSld name="9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1654465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19043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0.xml><?xml version="1.0" encoding="utf-8"?>
<p:sldLayout xmlns:a="http://schemas.openxmlformats.org/drawingml/2006/main" xmlns:r="http://schemas.openxmlformats.org/officeDocument/2006/relationships" xmlns:p="http://schemas.openxmlformats.org/presentationml/2006/main" userDrawn="1">
  <p:cSld name="9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15895790"/>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userDrawn="1">
  <p:cSld name="9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79581079"/>
      </p:ext>
    </p:extLst>
  </p:cSld>
  <p:clrMapOvr>
    <a:masterClrMapping/>
  </p:clrMapOvr>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9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61474884"/>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userDrawn="1">
  <p:cSld name="9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86944645"/>
      </p:ext>
    </p:extLst>
  </p:cSld>
  <p:clrMapOvr>
    <a:masterClrMapping/>
  </p:clrMapOvr>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9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82969945"/>
      </p:ext>
    </p:extLst>
  </p:cSld>
  <p:clrMapOvr>
    <a:masterClrMapping/>
  </p:clrMapOvr>
</p:sldLayout>
</file>

<file path=ppt/slideLayouts/slideLayout1185.xml><?xml version="1.0" encoding="utf-8"?>
<p:sldLayout xmlns:a="http://schemas.openxmlformats.org/drawingml/2006/main" xmlns:r="http://schemas.openxmlformats.org/officeDocument/2006/relationships" xmlns:p="http://schemas.openxmlformats.org/presentationml/2006/main" userDrawn="1">
  <p:cSld name="9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94525064"/>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userDrawn="1">
  <p:cSld name="10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30827034"/>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userDrawn="1">
  <p:cSld name="10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13173646"/>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10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76144553"/>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userDrawn="1">
  <p:cSld name="10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592673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7327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10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8976797"/>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userDrawn="1">
  <p:cSld name="10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37240198"/>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userDrawn="1">
  <p:cSld name="10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34643039"/>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userDrawn="1">
  <p:cSld name="10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51072633"/>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userDrawn="1">
  <p:cSld name="10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52008994"/>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userDrawn="1">
  <p:cSld name="10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79832712"/>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1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9502969"/>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userDrawn="1">
  <p:cSld name="1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28444450"/>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userDrawn="1">
  <p:cSld name="1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83036534"/>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1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39709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de-AT"/>
          </a:p>
        </p:txBody>
      </p:sp>
      <p:sp>
        <p:nvSpPr>
          <p:cNvPr id="5" name="Footer Placeholder 4"/>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1870893478"/>
      </p:ext>
    </p:extLst>
  </p:cSld>
  <p:clrMapOvr>
    <a:masterClrMapping/>
  </p:clrMapOvr>
  <p:hf sldNum="0" hdr="0" dt="0"/>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0549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0.xml><?xml version="1.0" encoding="utf-8"?>
<p:sldLayout xmlns:a="http://schemas.openxmlformats.org/drawingml/2006/main" xmlns:r="http://schemas.openxmlformats.org/officeDocument/2006/relationships" xmlns:p="http://schemas.openxmlformats.org/presentationml/2006/main" userDrawn="1">
  <p:cSld name="1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44335153"/>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1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61522447"/>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userDrawn="1">
  <p:cSld name="1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35926597"/>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1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20528300"/>
      </p:ext>
    </p:extLst>
  </p:cSld>
  <p:clrMapOvr>
    <a:masterClrMapping/>
  </p:clrMapOvr>
</p:sldLayout>
</file>

<file path=ppt/slideLayouts/slideLayout1204.xml><?xml version="1.0" encoding="utf-8"?>
<p:sldLayout xmlns:a="http://schemas.openxmlformats.org/drawingml/2006/main" xmlns:r="http://schemas.openxmlformats.org/officeDocument/2006/relationships" xmlns:p="http://schemas.openxmlformats.org/presentationml/2006/main" userDrawn="1">
  <p:cSld name="1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52767701"/>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1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07295681"/>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userDrawn="1">
  <p:cSld name="1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3053549"/>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1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35347860"/>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userDrawn="1">
  <p:cSld name="1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54555243"/>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1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881418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1070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1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97914411"/>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userDrawn="1">
  <p:cSld name="1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56589604"/>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userDrawn="1">
  <p:cSld name="1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88240488"/>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1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89098584"/>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1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45597269"/>
      </p:ext>
    </p:extLst>
  </p:cSld>
  <p:clrMapOvr>
    <a:masterClrMapping/>
  </p:clrMapOvr>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12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84192498"/>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13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83440001"/>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userDrawn="1">
  <p:cSld name="13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37306436"/>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13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41673633"/>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userDrawn="1">
  <p:cSld name="13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970711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1706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13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89044859"/>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13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67954014"/>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13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18064531"/>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13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87238926"/>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13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80658834"/>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userDrawn="1">
  <p:cSld name="13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63624782"/>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14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80295263"/>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userDrawn="1">
  <p:cSld name="14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18897849"/>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14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10626060"/>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userDrawn="1">
  <p:cSld name="14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147553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168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14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71054675"/>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14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6103781"/>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14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49800641"/>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userDrawn="1">
  <p:cSld name="14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57235516"/>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14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78749086"/>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14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45063904"/>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15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35637713"/>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15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32564009"/>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userDrawn="1">
  <p:cSld name="15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93256847"/>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15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986663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6848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0.xml><?xml version="1.0" encoding="utf-8"?>
<p:sldLayout xmlns:a="http://schemas.openxmlformats.org/drawingml/2006/main" xmlns:r="http://schemas.openxmlformats.org/officeDocument/2006/relationships" xmlns:p="http://schemas.openxmlformats.org/presentationml/2006/main" userDrawn="1">
  <p:cSld name="15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46301332"/>
      </p:ext>
    </p:extLst>
  </p:cSld>
  <p:clrMapOvr>
    <a:masterClrMapping/>
  </p:clrMapOvr>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15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11584853"/>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15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27963282"/>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15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827400"/>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userDrawn="1">
  <p:cSld name="15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62018219"/>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15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89643509"/>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userDrawn="1">
  <p:cSld name="16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63901203"/>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16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70762850"/>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16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81927066"/>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16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3133762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66603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16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01958503"/>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16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36082882"/>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16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3"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48"/>
            <a:ext cx="541174" cy="276999"/>
          </a:xfrm>
          <a:prstGeom prst="rect">
            <a:avLst/>
          </a:prstGeom>
          <a:noFill/>
        </p:spPr>
        <p:txBody>
          <a:bodyPr wrap="none" rtlCol="0">
            <a:spAutoFit/>
          </a:bodyPr>
          <a:lstStyle/>
          <a:p>
            <a:pPr fontAlgn="auto">
              <a:spcBef>
                <a:spcPts val="0"/>
              </a:spcBef>
              <a:spcAft>
                <a:spcPts val="0"/>
              </a:spcAft>
            </a:pPr>
            <a:fld id="{A56108E9-0BB1-46BE-B52C-447D2D187DBA}" type="slidenum">
              <a:rPr lang="de-AT" sz="12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3456393"/>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16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03390522"/>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16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00836112"/>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userDrawn="1">
  <p:cSld name="16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5629123"/>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17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27018216"/>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userDrawn="1">
  <p:cSld name="17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43561485"/>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17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8342228"/>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userDrawn="1">
  <p:cSld name="17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555074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7521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17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0701154"/>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userDrawn="1">
  <p:cSld name="17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21617773"/>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17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58278160"/>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17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14168565"/>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userDrawn="1">
  <p:cSld name="17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43432898"/>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userDrawn="1">
  <p:cSld name="17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90383418"/>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18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9037715"/>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18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17348211"/>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18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55340596"/>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18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0640908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36099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18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86988259"/>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18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56609612"/>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userDrawn="1">
  <p:cSld name="18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07697665"/>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userDrawn="1">
  <p:cSld name="18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9318886"/>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userDrawn="1">
  <p:cSld name="18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51513641"/>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18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21714218"/>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userDrawn="1">
  <p:cSld name="19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13889996"/>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userDrawn="1">
  <p:cSld name="19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64195478"/>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19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47855174"/>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userDrawn="1">
  <p:cSld name="19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90120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17000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19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40544751"/>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userDrawn="1">
  <p:cSld name="19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53336623"/>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19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65715448"/>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userDrawn="1">
  <p:cSld name="19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10053904"/>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userDrawn="1">
  <p:cSld name="19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4353676"/>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userDrawn="1">
  <p:cSld name="19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59321313"/>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20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43482257"/>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userDrawn="1">
  <p:cSld name="20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13940441"/>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userDrawn="1">
  <p:cSld name="20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3"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48"/>
            <a:ext cx="541174" cy="276999"/>
          </a:xfrm>
          <a:prstGeom prst="rect">
            <a:avLst/>
          </a:prstGeom>
          <a:noFill/>
        </p:spPr>
        <p:txBody>
          <a:bodyPr wrap="none" rtlCol="0">
            <a:spAutoFit/>
          </a:bodyPr>
          <a:lstStyle/>
          <a:p>
            <a:pPr fontAlgn="auto">
              <a:spcBef>
                <a:spcPts val="0"/>
              </a:spcBef>
              <a:spcAft>
                <a:spcPts val="0"/>
              </a:spcAft>
            </a:pPr>
            <a:fld id="{A56108E9-0BB1-46BE-B52C-447D2D187DBA}" type="slidenum">
              <a:rPr lang="de-AT" sz="12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32652850"/>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userDrawn="1">
  <p:cSld name="20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403215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96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0.xml><?xml version="1.0" encoding="utf-8"?>
<p:sldLayout xmlns:a="http://schemas.openxmlformats.org/drawingml/2006/main" xmlns:r="http://schemas.openxmlformats.org/officeDocument/2006/relationships" xmlns:p="http://schemas.openxmlformats.org/presentationml/2006/main" userDrawn="1">
  <p:cSld name="20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96253206"/>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userDrawn="1">
  <p:cSld name="20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63507526"/>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userDrawn="1">
  <p:cSld name="20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9897152"/>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userDrawn="1">
  <p:cSld name="20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28604718"/>
      </p:ext>
    </p:extLst>
  </p:cSld>
  <p:clrMapOvr>
    <a:masterClrMapping/>
  </p:clrMapOvr>
</p:sldLayout>
</file>

<file path=ppt/slideLayouts/slideLayout1294.xml><?xml version="1.0" encoding="utf-8"?>
<p:sldLayout xmlns:a="http://schemas.openxmlformats.org/drawingml/2006/main" xmlns:r="http://schemas.openxmlformats.org/officeDocument/2006/relationships" xmlns:p="http://schemas.openxmlformats.org/presentationml/2006/main" userDrawn="1">
  <p:cSld name="20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52244604"/>
      </p:ext>
    </p:extLst>
  </p:cSld>
  <p:clrMapOvr>
    <a:masterClrMapping/>
  </p:clrMapOvr>
</p:sldLayout>
</file>

<file path=ppt/slideLayouts/slideLayout1295.xml><?xml version="1.0" encoding="utf-8"?>
<p:sldLayout xmlns:a="http://schemas.openxmlformats.org/drawingml/2006/main" xmlns:r="http://schemas.openxmlformats.org/officeDocument/2006/relationships" xmlns:p="http://schemas.openxmlformats.org/presentationml/2006/main" userDrawn="1">
  <p:cSld name="20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82057494"/>
      </p:ext>
    </p:extLst>
  </p:cSld>
  <p:clrMapOvr>
    <a:masterClrMapping/>
  </p:clrMapOvr>
</p:sldLayout>
</file>

<file path=ppt/slideLayouts/slideLayout1296.xml><?xml version="1.0" encoding="utf-8"?>
<p:sldLayout xmlns:a="http://schemas.openxmlformats.org/drawingml/2006/main" xmlns:r="http://schemas.openxmlformats.org/officeDocument/2006/relationships" xmlns:p="http://schemas.openxmlformats.org/presentationml/2006/main" userDrawn="1">
  <p:cSld name="2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3997052"/>
      </p:ext>
    </p:extLst>
  </p:cSld>
  <p:clrMapOvr>
    <a:masterClrMapping/>
  </p:clrMapOvr>
</p:sldLayout>
</file>

<file path=ppt/slideLayouts/slideLayout1297.xml><?xml version="1.0" encoding="utf-8"?>
<p:sldLayout xmlns:a="http://schemas.openxmlformats.org/drawingml/2006/main" xmlns:r="http://schemas.openxmlformats.org/officeDocument/2006/relationships" xmlns:p="http://schemas.openxmlformats.org/presentationml/2006/main" userDrawn="1">
  <p:cSld name="2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44809958"/>
      </p:ext>
    </p:extLst>
  </p:cSld>
  <p:clrMapOvr>
    <a:masterClrMapping/>
  </p:clrMapOvr>
</p:sldLayout>
</file>

<file path=ppt/slideLayouts/slideLayout1298.xml><?xml version="1.0" encoding="utf-8"?>
<p:sldLayout xmlns:a="http://schemas.openxmlformats.org/drawingml/2006/main" xmlns:r="http://schemas.openxmlformats.org/officeDocument/2006/relationships" xmlns:p="http://schemas.openxmlformats.org/presentationml/2006/main" userDrawn="1">
  <p:cSld name="2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7577266"/>
      </p:ext>
    </p:extLst>
  </p:cSld>
  <p:clrMapOvr>
    <a:masterClrMapping/>
  </p:clrMapOvr>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2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10776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de-AT"/>
          </a:p>
        </p:txBody>
      </p:sp>
      <p:sp>
        <p:nvSpPr>
          <p:cNvPr id="5" name="Footer Placeholder 4"/>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1677211611"/>
      </p:ext>
    </p:extLst>
  </p:cSld>
  <p:clrMapOvr>
    <a:masterClrMapping/>
  </p:clrMapOvr>
  <p:hf sldNum="0" hdr="0" dt="0"/>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1408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0.xml><?xml version="1.0" encoding="utf-8"?>
<p:sldLayout xmlns:a="http://schemas.openxmlformats.org/drawingml/2006/main" xmlns:r="http://schemas.openxmlformats.org/officeDocument/2006/relationships" xmlns:p="http://schemas.openxmlformats.org/presentationml/2006/main" userDrawn="1">
  <p:cSld name="2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45947912"/>
      </p:ext>
    </p:extLst>
  </p:cSld>
  <p:clrMapOvr>
    <a:masterClrMapping/>
  </p:clrMapOvr>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2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90078332"/>
      </p:ext>
    </p:extLst>
  </p:cSld>
  <p:clrMapOvr>
    <a:masterClrMapping/>
  </p:clrMapOvr>
</p:sldLayout>
</file>

<file path=ppt/slideLayouts/slideLayout1302.xml><?xml version="1.0" encoding="utf-8"?>
<p:sldLayout xmlns:a="http://schemas.openxmlformats.org/drawingml/2006/main" xmlns:r="http://schemas.openxmlformats.org/officeDocument/2006/relationships" xmlns:p="http://schemas.openxmlformats.org/presentationml/2006/main" userDrawn="1">
  <p:cSld name="2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7194136"/>
      </p:ext>
    </p:extLst>
  </p:cSld>
  <p:clrMapOvr>
    <a:masterClrMapping/>
  </p:clrMapOvr>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2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87262882"/>
      </p:ext>
    </p:extLst>
  </p:cSld>
  <p:clrMapOvr>
    <a:masterClrMapping/>
  </p:clrMapOvr>
</p:sldLayout>
</file>

<file path=ppt/slideLayouts/slideLayout1304.xml><?xml version="1.0" encoding="utf-8"?>
<p:sldLayout xmlns:a="http://schemas.openxmlformats.org/drawingml/2006/main" xmlns:r="http://schemas.openxmlformats.org/officeDocument/2006/relationships" xmlns:p="http://schemas.openxmlformats.org/presentationml/2006/main" userDrawn="1">
  <p:cSld name="2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74542169"/>
      </p:ext>
    </p:extLst>
  </p:cSld>
  <p:clrMapOvr>
    <a:masterClrMapping/>
  </p:clrMapOvr>
</p:sldLayout>
</file>

<file path=ppt/slideLayouts/slideLayout1305.xml><?xml version="1.0" encoding="utf-8"?>
<p:sldLayout xmlns:a="http://schemas.openxmlformats.org/drawingml/2006/main" xmlns:r="http://schemas.openxmlformats.org/officeDocument/2006/relationships" xmlns:p="http://schemas.openxmlformats.org/presentationml/2006/main" showMasterSp="0" userDrawn="1">
  <p:cSld name="7_Titelfolie">
    <p:spTree>
      <p:nvGrpSpPr>
        <p:cNvPr id="1" name=""/>
        <p:cNvGrpSpPr/>
        <p:nvPr/>
      </p:nvGrpSpPr>
      <p:grpSpPr>
        <a:xfrm>
          <a:off x="0" y="0"/>
          <a:ext cx="0" cy="0"/>
          <a:chOff x="0" y="0"/>
          <a:chExt cx="0" cy="0"/>
        </a:xfrm>
      </p:grpSpPr>
      <p:pic>
        <p:nvPicPr>
          <p:cNvPr id="1028" name="Picture 4" descr="P:\PRESSESTELLE\PowerPointPräsentation\Grafiken\4zu3\PPTs 4zu3\HINTERGRÜNDE\PPT VORLAGE HINTERGRUND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63" y="-13205"/>
            <a:ext cx="12217963" cy="68712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75520" y="1670950"/>
            <a:ext cx="9985109" cy="1037977"/>
          </a:xfrm>
        </p:spPr>
        <p:txBody>
          <a:bodyPr>
            <a:noAutofit/>
          </a:bodyPr>
          <a:lstStyle>
            <a:lvl1pPr algn="l">
              <a:defRPr sz="4050">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3" name="Untertitel 2"/>
          <p:cNvSpPr>
            <a:spLocks noGrp="1"/>
          </p:cNvSpPr>
          <p:nvPr>
            <p:ph type="subTitle" idx="1" hasCustomPrompt="1"/>
          </p:nvPr>
        </p:nvSpPr>
        <p:spPr>
          <a:xfrm>
            <a:off x="1775520" y="2708920"/>
            <a:ext cx="8534400" cy="576064"/>
          </a:xfrm>
        </p:spPr>
        <p:txBody>
          <a:bodyPr>
            <a:normAutofit/>
          </a:bodyPr>
          <a:lstStyle>
            <a:lvl1pPr marL="0" indent="0" algn="l">
              <a:buNone/>
              <a:defRPr sz="2250">
                <a:solidFill>
                  <a:schemeClr val="tx1"/>
                </a:solidFill>
                <a:latin typeface="Verdana"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431571" y="404590"/>
            <a:ext cx="1151928" cy="792162"/>
          </a:xfrm>
        </p:spPr>
        <p:txBody>
          <a:bodyPr>
            <a:noAutofit/>
          </a:bodyPr>
          <a:lstStyle>
            <a:lvl1pPr marL="0" indent="0">
              <a:buNone/>
              <a:defRPr sz="750" baseline="0"/>
            </a:lvl1pPr>
          </a:lstStyle>
          <a:p>
            <a:r>
              <a:rPr lang="de-AT" dirty="0"/>
              <a:t>Optional Logo</a:t>
            </a:r>
          </a:p>
        </p:txBody>
      </p:sp>
    </p:spTree>
    <p:extLst>
      <p:ext uri="{BB962C8B-B14F-4D97-AF65-F5344CB8AC3E}">
        <p14:creationId xmlns:p14="http://schemas.microsoft.com/office/powerpoint/2010/main" val="3294779154"/>
      </p:ext>
    </p:extLst>
  </p:cSld>
  <p:clrMapOvr>
    <a:masterClrMapping/>
  </p:clrMapOvr>
</p:sldLayout>
</file>

<file path=ppt/slideLayouts/slideLayout1306.xml><?xml version="1.0" encoding="utf-8"?>
<p:sldLayout xmlns:a="http://schemas.openxmlformats.org/drawingml/2006/main" xmlns:r="http://schemas.openxmlformats.org/officeDocument/2006/relationships" xmlns:p="http://schemas.openxmlformats.org/presentationml/2006/main" showMasterSp="0" userDrawn="1">
  <p:cSld name="4_Institut für Romanistik (S. Bartoli KUcher)">
    <p:spTree>
      <p:nvGrpSpPr>
        <p:cNvPr id="1" name=""/>
        <p:cNvGrpSpPr/>
        <p:nvPr/>
      </p:nvGrpSpPr>
      <p:grpSpPr>
        <a:xfrm>
          <a:off x="0" y="0"/>
          <a:ext cx="0" cy="0"/>
          <a:chOff x="0" y="0"/>
          <a:chExt cx="0" cy="0"/>
        </a:xfrm>
      </p:grpSpPr>
      <p:pic>
        <p:nvPicPr>
          <p:cNvPr id="2050" name="Picture 2" descr="P:\PRESSESTELLE\PowerPointPräsentation\Grafiken\4zu3\PPTs 4zu3\HINTERGRÜNDE\PPT VORLAGE HINTERGRUND BALKEN GEL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8778"/>
            <a:ext cx="12192000" cy="6856606"/>
          </a:xfrm>
          <a:prstGeom prst="rect">
            <a:avLst/>
          </a:prstGeom>
          <a:noFill/>
          <a:extLst>
            <a:ext uri="{909E8E84-426E-40DD-AFC4-6F175D3DCCD1}">
              <a14:hiddenFill xmlns:a14="http://schemas.microsoft.com/office/drawing/2010/main">
                <a:solidFill>
                  <a:srgbClr val="FFFFFF"/>
                </a:solidFill>
              </a14:hiddenFill>
            </a:ext>
          </a:extLst>
        </p:spPr>
      </p:pic>
      <p:sp>
        <p:nvSpPr>
          <p:cNvPr id="7" name="Untertitel 2"/>
          <p:cNvSpPr>
            <a:spLocks noGrp="1"/>
          </p:cNvSpPr>
          <p:nvPr>
            <p:ph type="subTitle" idx="1" hasCustomPrompt="1"/>
          </p:nvPr>
        </p:nvSpPr>
        <p:spPr>
          <a:xfrm>
            <a:off x="623392" y="1700808"/>
            <a:ext cx="10657184" cy="4320480"/>
          </a:xfrm>
        </p:spPr>
        <p:txBody>
          <a:bodyPr>
            <a:noAutofit/>
          </a:bodyPr>
          <a:lstStyle>
            <a:lvl1pPr marL="0" indent="0" algn="l">
              <a:buNone/>
              <a:defRPr sz="2400">
                <a:solidFill>
                  <a:schemeClr val="tx1"/>
                </a:solidFill>
                <a:latin typeface="Verdana"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AT" dirty="0"/>
              <a:t>Text</a:t>
            </a:r>
          </a:p>
        </p:txBody>
      </p:sp>
      <p:sp>
        <p:nvSpPr>
          <p:cNvPr id="5" name="Titel 1"/>
          <p:cNvSpPr>
            <a:spLocks noGrp="1"/>
          </p:cNvSpPr>
          <p:nvPr>
            <p:ph type="ctrTitle"/>
          </p:nvPr>
        </p:nvSpPr>
        <p:spPr>
          <a:xfrm>
            <a:off x="623396" y="620689"/>
            <a:ext cx="9025003" cy="648073"/>
          </a:xfrm>
        </p:spPr>
        <p:txBody>
          <a:bodyPr>
            <a:noAutofit/>
          </a:bodyPr>
          <a:lstStyle>
            <a:lvl1pPr algn="l">
              <a:defRPr sz="27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Tree>
    <p:extLst>
      <p:ext uri="{BB962C8B-B14F-4D97-AF65-F5344CB8AC3E}">
        <p14:creationId xmlns:p14="http://schemas.microsoft.com/office/powerpoint/2010/main" val="2558778021"/>
      </p:ext>
    </p:extLst>
  </p:cSld>
  <p:clrMapOvr>
    <a:masterClrMapping/>
  </p:clrMapOvr>
</p:sldLayout>
</file>

<file path=ppt/slideLayouts/slideLayout1307.xml><?xml version="1.0" encoding="utf-8"?>
<p:sldLayout xmlns:a="http://schemas.openxmlformats.org/drawingml/2006/main" xmlns:r="http://schemas.openxmlformats.org/officeDocument/2006/relationships" xmlns:p="http://schemas.openxmlformats.org/presentationml/2006/main" showMasterSp="0" userDrawn="1">
  <p:cSld name="5_Inhaltsseite Farbe Englisch">
    <p:spTree>
      <p:nvGrpSpPr>
        <p:cNvPr id="1" name=""/>
        <p:cNvGrpSpPr/>
        <p:nvPr/>
      </p:nvGrpSpPr>
      <p:grpSpPr>
        <a:xfrm>
          <a:off x="0" y="0"/>
          <a:ext cx="0" cy="0"/>
          <a:chOff x="0" y="0"/>
          <a:chExt cx="0" cy="0"/>
        </a:xfrm>
      </p:grpSpPr>
      <p:pic>
        <p:nvPicPr>
          <p:cNvPr id="3074" name="Picture 2" descr="P:\PRESSESTELLE\PowerPointPräsentation\Grafiken\4zu3\PPTs 4zu3\HINTERGRÜNDE\PPT VORLAGE HINTERGRUND EN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 y="28782"/>
            <a:ext cx="12191999" cy="685660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p:cNvSpPr>
            <a:spLocks noGrp="1"/>
          </p:cNvSpPr>
          <p:nvPr>
            <p:ph type="ctrTitle"/>
          </p:nvPr>
        </p:nvSpPr>
        <p:spPr>
          <a:xfrm>
            <a:off x="623396" y="620689"/>
            <a:ext cx="9025003" cy="648073"/>
          </a:xfrm>
        </p:spPr>
        <p:txBody>
          <a:bodyPr>
            <a:noAutofit/>
          </a:bodyPr>
          <a:lstStyle>
            <a:lvl1pPr algn="l">
              <a:defRPr sz="27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5" name="Untertitel 2"/>
          <p:cNvSpPr>
            <a:spLocks noGrp="1"/>
          </p:cNvSpPr>
          <p:nvPr>
            <p:ph type="subTitle" idx="1" hasCustomPrompt="1"/>
          </p:nvPr>
        </p:nvSpPr>
        <p:spPr>
          <a:xfrm>
            <a:off x="623392" y="1700808"/>
            <a:ext cx="10657184" cy="4320480"/>
          </a:xfrm>
        </p:spPr>
        <p:txBody>
          <a:bodyPr>
            <a:noAutofit/>
          </a:bodyPr>
          <a:lstStyle>
            <a:lvl1pPr marL="0" indent="0" algn="l">
              <a:buNone/>
              <a:defRPr sz="2400">
                <a:solidFill>
                  <a:schemeClr val="tx1"/>
                </a:solidFill>
                <a:latin typeface="Verdana"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AT" dirty="0"/>
              <a:t>Text</a:t>
            </a:r>
          </a:p>
        </p:txBody>
      </p:sp>
    </p:spTree>
    <p:extLst>
      <p:ext uri="{BB962C8B-B14F-4D97-AF65-F5344CB8AC3E}">
        <p14:creationId xmlns:p14="http://schemas.microsoft.com/office/powerpoint/2010/main" val="3342487958"/>
      </p:ext>
    </p:extLst>
  </p:cSld>
  <p:clrMapOvr>
    <a:masterClrMapping/>
  </p:clrMapOvr>
</p:sldLayout>
</file>

<file path=ppt/slideLayouts/slideLayout1308.xml><?xml version="1.0" encoding="utf-8"?>
<p:sldLayout xmlns:a="http://schemas.openxmlformats.org/drawingml/2006/main" xmlns:r="http://schemas.openxmlformats.org/officeDocument/2006/relationships" xmlns:p="http://schemas.openxmlformats.org/presentationml/2006/main" showMasterSp="0" userDrawn="1">
  <p:cSld name="2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17548845"/>
      </p:ext>
    </p:extLst>
  </p:cSld>
  <p:clrMapOvr>
    <a:masterClrMapping/>
  </p:clrMapOvr>
</p:sldLayout>
</file>

<file path=ppt/slideLayouts/slideLayout1309.xml><?xml version="1.0" encoding="utf-8"?>
<p:sldLayout xmlns:a="http://schemas.openxmlformats.org/drawingml/2006/main" xmlns:r="http://schemas.openxmlformats.org/officeDocument/2006/relationships" xmlns:p="http://schemas.openxmlformats.org/presentationml/2006/main" showMasterSp="0" userDrawn="1">
  <p:cSld name="2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966275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6509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0.xml><?xml version="1.0" encoding="utf-8"?>
<p:sldLayout xmlns:a="http://schemas.openxmlformats.org/drawingml/2006/main" xmlns:r="http://schemas.openxmlformats.org/officeDocument/2006/relationships" xmlns:p="http://schemas.openxmlformats.org/presentationml/2006/main" showMasterSp="0" userDrawn="1">
  <p:cSld name="2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60234378"/>
      </p:ext>
    </p:extLst>
  </p:cSld>
  <p:clrMapOvr>
    <a:masterClrMapping/>
  </p:clrMapOvr>
</p:sldLayout>
</file>

<file path=ppt/slideLayouts/slideLayout1311.xml><?xml version="1.0" encoding="utf-8"?>
<p:sldLayout xmlns:a="http://schemas.openxmlformats.org/drawingml/2006/main" xmlns:r="http://schemas.openxmlformats.org/officeDocument/2006/relationships" xmlns:p="http://schemas.openxmlformats.org/presentationml/2006/main" showMasterSp="0" userDrawn="1">
  <p:cSld name="2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60301268"/>
      </p:ext>
    </p:extLst>
  </p:cSld>
  <p:clrMapOvr>
    <a:masterClrMapping/>
  </p:clrMapOvr>
</p:sldLayout>
</file>

<file path=ppt/slideLayouts/slideLayout1312.xml><?xml version="1.0" encoding="utf-8"?>
<p:sldLayout xmlns:a="http://schemas.openxmlformats.org/drawingml/2006/main" xmlns:r="http://schemas.openxmlformats.org/officeDocument/2006/relationships" xmlns:p="http://schemas.openxmlformats.org/presentationml/2006/main" userDrawn="1">
  <p:cSld name="2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15455697"/>
      </p:ext>
    </p:extLst>
  </p:cSld>
  <p:clrMapOvr>
    <a:masterClrMapping/>
  </p:clrMapOvr>
</p:sldLayout>
</file>

<file path=ppt/slideLayouts/slideLayout1313.xml><?xml version="1.0" encoding="utf-8"?>
<p:sldLayout xmlns:a="http://schemas.openxmlformats.org/drawingml/2006/main" xmlns:r="http://schemas.openxmlformats.org/officeDocument/2006/relationships" xmlns:p="http://schemas.openxmlformats.org/presentationml/2006/main" userDrawn="1">
  <p:cSld name="2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75133883"/>
      </p:ext>
    </p:extLst>
  </p:cSld>
  <p:clrMapOvr>
    <a:masterClrMapping/>
  </p:clrMapOvr>
</p:sldLayout>
</file>

<file path=ppt/slideLayouts/slideLayout1314.xml><?xml version="1.0" encoding="utf-8"?>
<p:sldLayout xmlns:a="http://schemas.openxmlformats.org/drawingml/2006/main" xmlns:r="http://schemas.openxmlformats.org/officeDocument/2006/relationships" xmlns:p="http://schemas.openxmlformats.org/presentationml/2006/main" userDrawn="1">
  <p:cSld name="2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69165834"/>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userDrawn="1">
  <p:cSld name="2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41085596"/>
      </p:ext>
    </p:extLst>
  </p:cSld>
  <p:clrMapOvr>
    <a:masterClrMapping/>
  </p:clrMapOvr>
</p:sldLayout>
</file>

<file path=ppt/slideLayouts/slideLayout1316.xml><?xml version="1.0" encoding="utf-8"?>
<p:sldLayout xmlns:a="http://schemas.openxmlformats.org/drawingml/2006/main" xmlns:r="http://schemas.openxmlformats.org/officeDocument/2006/relationships" xmlns:p="http://schemas.openxmlformats.org/presentationml/2006/main" userDrawn="1">
  <p:cSld name="2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17011421"/>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userDrawn="1">
  <p:cSld name="2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83426006"/>
      </p:ext>
    </p:extLst>
  </p:cSld>
  <p:clrMapOvr>
    <a:masterClrMapping/>
  </p:clrMapOvr>
</p:sldLayout>
</file>

<file path=ppt/slideLayouts/slideLayout1318.xml><?xml version="1.0" encoding="utf-8"?>
<p:sldLayout xmlns:a="http://schemas.openxmlformats.org/drawingml/2006/main" xmlns:r="http://schemas.openxmlformats.org/officeDocument/2006/relationships" xmlns:p="http://schemas.openxmlformats.org/presentationml/2006/main" userDrawn="1">
  <p:cSld name="22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69304006"/>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userDrawn="1">
  <p:cSld name="23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139689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6206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0.xml><?xml version="1.0" encoding="utf-8"?>
<p:sldLayout xmlns:a="http://schemas.openxmlformats.org/drawingml/2006/main" xmlns:r="http://schemas.openxmlformats.org/officeDocument/2006/relationships" xmlns:p="http://schemas.openxmlformats.org/presentationml/2006/main" userDrawn="1">
  <p:cSld name="23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18786051"/>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userDrawn="1">
  <p:cSld name="23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60760847"/>
      </p:ext>
    </p:extLst>
  </p:cSld>
  <p:clrMapOvr>
    <a:masterClrMapping/>
  </p:clrMapOvr>
</p:sldLayout>
</file>

<file path=ppt/slideLayouts/slideLayout1322.xml><?xml version="1.0" encoding="utf-8"?>
<p:sldLayout xmlns:a="http://schemas.openxmlformats.org/drawingml/2006/main" xmlns:r="http://schemas.openxmlformats.org/officeDocument/2006/relationships" xmlns:p="http://schemas.openxmlformats.org/presentationml/2006/main" userDrawn="1">
  <p:cSld name="23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07176144"/>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userDrawn="1">
  <p:cSld name="23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87554287"/>
      </p:ext>
    </p:extLst>
  </p:cSld>
  <p:clrMapOvr>
    <a:masterClrMapping/>
  </p:clrMapOvr>
</p:sldLayout>
</file>

<file path=ppt/slideLayouts/slideLayout1324.xml><?xml version="1.0" encoding="utf-8"?>
<p:sldLayout xmlns:a="http://schemas.openxmlformats.org/drawingml/2006/main" xmlns:r="http://schemas.openxmlformats.org/officeDocument/2006/relationships" xmlns:p="http://schemas.openxmlformats.org/presentationml/2006/main" userDrawn="1">
  <p:cSld name="23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08817848"/>
      </p:ext>
    </p:extLst>
  </p:cSld>
  <p:clrMapOvr>
    <a:masterClrMapping/>
  </p:clrMapOvr>
</p:sldLayout>
</file>

<file path=ppt/slideLayouts/slideLayout1325.xml><?xml version="1.0" encoding="utf-8"?>
<p:sldLayout xmlns:a="http://schemas.openxmlformats.org/drawingml/2006/main" xmlns:r="http://schemas.openxmlformats.org/officeDocument/2006/relationships" xmlns:p="http://schemas.openxmlformats.org/presentationml/2006/main" userDrawn="1">
  <p:cSld name="23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8395043"/>
      </p:ext>
    </p:extLst>
  </p:cSld>
  <p:clrMapOvr>
    <a:masterClrMapping/>
  </p:clrMapOvr>
</p:sldLayout>
</file>

<file path=ppt/slideLayouts/slideLayout1326.xml><?xml version="1.0" encoding="utf-8"?>
<p:sldLayout xmlns:a="http://schemas.openxmlformats.org/drawingml/2006/main" xmlns:r="http://schemas.openxmlformats.org/officeDocument/2006/relationships" xmlns:p="http://schemas.openxmlformats.org/presentationml/2006/main" userDrawn="1">
  <p:cSld name="23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03440186"/>
      </p:ext>
    </p:extLst>
  </p:cSld>
  <p:clrMapOvr>
    <a:masterClrMapping/>
  </p:clrMapOvr>
</p:sldLayout>
</file>

<file path=ppt/slideLayouts/slideLayout1327.xml><?xml version="1.0" encoding="utf-8"?>
<p:sldLayout xmlns:a="http://schemas.openxmlformats.org/drawingml/2006/main" xmlns:r="http://schemas.openxmlformats.org/officeDocument/2006/relationships" xmlns:p="http://schemas.openxmlformats.org/presentationml/2006/main" userDrawn="1">
  <p:cSld name="23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03515481"/>
      </p:ext>
    </p:extLst>
  </p:cSld>
  <p:clrMapOvr>
    <a:masterClrMapping/>
  </p:clrMapOvr>
</p:sldLayout>
</file>

<file path=ppt/slideLayouts/slideLayout1328.xml><?xml version="1.0" encoding="utf-8"?>
<p:sldLayout xmlns:a="http://schemas.openxmlformats.org/drawingml/2006/main" xmlns:r="http://schemas.openxmlformats.org/officeDocument/2006/relationships" xmlns:p="http://schemas.openxmlformats.org/presentationml/2006/main" userDrawn="1">
  <p:cSld name="23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89366067"/>
      </p:ext>
    </p:extLst>
  </p:cSld>
  <p:clrMapOvr>
    <a:masterClrMapping/>
  </p:clrMapOvr>
</p:sldLayout>
</file>

<file path=ppt/slideLayouts/slideLayout1329.xml><?xml version="1.0" encoding="utf-8"?>
<p:sldLayout xmlns:a="http://schemas.openxmlformats.org/drawingml/2006/main" xmlns:r="http://schemas.openxmlformats.org/officeDocument/2006/relationships" xmlns:p="http://schemas.openxmlformats.org/presentationml/2006/main" userDrawn="1">
  <p:cSld name="24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35754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5005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0.xml><?xml version="1.0" encoding="utf-8"?>
<p:sldLayout xmlns:a="http://schemas.openxmlformats.org/drawingml/2006/main" xmlns:r="http://schemas.openxmlformats.org/officeDocument/2006/relationships" xmlns:p="http://schemas.openxmlformats.org/presentationml/2006/main" userDrawn="1">
  <p:cSld name="24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87375259"/>
      </p:ext>
    </p:extLst>
  </p:cSld>
  <p:clrMapOvr>
    <a:masterClrMapping/>
  </p:clrMapOvr>
</p:sldLayout>
</file>

<file path=ppt/slideLayouts/slideLayout1331.xml><?xml version="1.0" encoding="utf-8"?>
<p:sldLayout xmlns:a="http://schemas.openxmlformats.org/drawingml/2006/main" xmlns:r="http://schemas.openxmlformats.org/officeDocument/2006/relationships" xmlns:p="http://schemas.openxmlformats.org/presentationml/2006/main" userDrawn="1">
  <p:cSld name="24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05246873"/>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userDrawn="1">
  <p:cSld name="24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98900744"/>
      </p:ext>
    </p:extLst>
  </p:cSld>
  <p:clrMapOvr>
    <a:masterClrMapping/>
  </p:clrMapOvr>
</p:sldLayout>
</file>

<file path=ppt/slideLayouts/slideLayout1333.xml><?xml version="1.0" encoding="utf-8"?>
<p:sldLayout xmlns:a="http://schemas.openxmlformats.org/drawingml/2006/main" xmlns:r="http://schemas.openxmlformats.org/officeDocument/2006/relationships" xmlns:p="http://schemas.openxmlformats.org/presentationml/2006/main" showMasterSp="0" userDrawn="1">
  <p:cSld name="24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2405696"/>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showMasterSp="0" userDrawn="1">
  <p:cSld name="24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73968261"/>
      </p:ext>
    </p:extLst>
  </p:cSld>
  <p:clrMapOvr>
    <a:masterClrMapping/>
  </p:clrMapOvr>
</p:sldLayout>
</file>

<file path=ppt/slideLayouts/slideLayout1335.xml><?xml version="1.0" encoding="utf-8"?>
<p:sldLayout xmlns:a="http://schemas.openxmlformats.org/drawingml/2006/main" xmlns:r="http://schemas.openxmlformats.org/officeDocument/2006/relationships" xmlns:p="http://schemas.openxmlformats.org/presentationml/2006/main" showMasterSp="0" userDrawn="1">
  <p:cSld name="24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77975574"/>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userDrawn="1">
  <p:cSld name="24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33302550"/>
      </p:ext>
    </p:extLst>
  </p:cSld>
  <p:clrMapOvr>
    <a:masterClrMapping/>
  </p:clrMapOvr>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24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31936200"/>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showMasterSp="0" userDrawn="1">
  <p:cSld name="24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2121816"/>
      </p:ext>
    </p:extLst>
  </p:cSld>
  <p:clrMapOvr>
    <a:masterClrMapping/>
  </p:clrMapOvr>
</p:sldLayout>
</file>

<file path=ppt/slideLayouts/slideLayout1339.xml><?xml version="1.0" encoding="utf-8"?>
<p:sldLayout xmlns:a="http://schemas.openxmlformats.org/drawingml/2006/main" xmlns:r="http://schemas.openxmlformats.org/officeDocument/2006/relationships" xmlns:p="http://schemas.openxmlformats.org/presentationml/2006/main" showMasterSp="0" userDrawn="1">
  <p:cSld name="25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035179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3919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0.xml><?xml version="1.0" encoding="utf-8"?>
<p:sldLayout xmlns:a="http://schemas.openxmlformats.org/drawingml/2006/main" xmlns:r="http://schemas.openxmlformats.org/officeDocument/2006/relationships" xmlns:p="http://schemas.openxmlformats.org/presentationml/2006/main" userDrawn="1">
  <p:cSld name="25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23296620"/>
      </p:ext>
    </p:extLst>
  </p:cSld>
  <p:clrMapOvr>
    <a:masterClrMapping/>
  </p:clrMapOvr>
</p:sldLayout>
</file>

<file path=ppt/slideLayouts/slideLayout1341.xml><?xml version="1.0" encoding="utf-8"?>
<p:sldLayout xmlns:a="http://schemas.openxmlformats.org/drawingml/2006/main" xmlns:r="http://schemas.openxmlformats.org/officeDocument/2006/relationships" xmlns:p="http://schemas.openxmlformats.org/presentationml/2006/main" userDrawn="1">
  <p:cSld name="25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08608022"/>
      </p:ext>
    </p:extLst>
  </p:cSld>
  <p:clrMapOvr>
    <a:masterClrMapping/>
  </p:clrMapOvr>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25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91431354"/>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userDrawn="1">
  <p:cSld name="25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10806281"/>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userDrawn="1">
  <p:cSld name="25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01207186"/>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userDrawn="1">
  <p:cSld name="25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41811224"/>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25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07239683"/>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userDrawn="1">
  <p:cSld name="25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03713345"/>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25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73211912"/>
      </p:ext>
    </p:extLst>
  </p:cSld>
  <p:clrMapOvr>
    <a:masterClrMapping/>
  </p:clrMapOvr>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26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059398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60961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0.xml><?xml version="1.0" encoding="utf-8"?>
<p:sldLayout xmlns:a="http://schemas.openxmlformats.org/drawingml/2006/main" xmlns:r="http://schemas.openxmlformats.org/officeDocument/2006/relationships" xmlns:p="http://schemas.openxmlformats.org/presentationml/2006/main" userDrawn="1">
  <p:cSld name="26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00413148"/>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userDrawn="1">
  <p:cSld name="26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9357133"/>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userDrawn="1">
  <p:cSld name="26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46645887"/>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userDrawn="1">
  <p:cSld name="26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95803107"/>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userDrawn="1">
  <p:cSld name="26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57562886"/>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userDrawn="1">
  <p:cSld name="26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75570669"/>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26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05658433"/>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userDrawn="1">
  <p:cSld name="26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52467081"/>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showMasterSp="0" userDrawn="1">
  <p:cSld name="4_Titelfolie">
    <p:spTree>
      <p:nvGrpSpPr>
        <p:cNvPr id="1" name=""/>
        <p:cNvGrpSpPr/>
        <p:nvPr/>
      </p:nvGrpSpPr>
      <p:grpSpPr>
        <a:xfrm>
          <a:off x="0" y="0"/>
          <a:ext cx="0" cy="0"/>
          <a:chOff x="0" y="0"/>
          <a:chExt cx="0" cy="0"/>
        </a:xfrm>
      </p:grpSpPr>
      <p:pic>
        <p:nvPicPr>
          <p:cNvPr id="1028" name="Picture 4" descr="P:\PRESSESTELLE\PowerPointPräsentation\Grafiken\4zu3\PPTs 4zu3\HINTERGRÜNDE\PPT VORLAGE HINTERGRUND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63" y="-13205"/>
            <a:ext cx="12217963" cy="68712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75520" y="1670952"/>
            <a:ext cx="9985109" cy="1037977"/>
          </a:xfrm>
        </p:spPr>
        <p:txBody>
          <a:bodyPr>
            <a:noAutofit/>
          </a:bodyPr>
          <a:lstStyle>
            <a:lvl1pPr algn="l">
              <a:defRPr sz="3038">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3" name="Untertitel 2"/>
          <p:cNvSpPr>
            <a:spLocks noGrp="1"/>
          </p:cNvSpPr>
          <p:nvPr>
            <p:ph type="subTitle" idx="1" hasCustomPrompt="1"/>
          </p:nvPr>
        </p:nvSpPr>
        <p:spPr>
          <a:xfrm>
            <a:off x="1775520" y="2708920"/>
            <a:ext cx="8534400" cy="576064"/>
          </a:xfrm>
        </p:spPr>
        <p:txBody>
          <a:bodyPr>
            <a:normAutofit/>
          </a:bodyPr>
          <a:lstStyle>
            <a:lvl1pPr marL="0" indent="0" algn="l">
              <a:buNone/>
              <a:defRPr sz="1688">
                <a:solidFill>
                  <a:schemeClr val="tx1"/>
                </a:solidFill>
                <a:latin typeface="Verdana" pitchFamily="34" charset="0"/>
                <a:ea typeface="Verdana" pitchFamily="34" charset="0"/>
                <a:cs typeface="Verdana"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431571" y="404590"/>
            <a:ext cx="1151928" cy="792162"/>
          </a:xfrm>
        </p:spPr>
        <p:txBody>
          <a:bodyPr>
            <a:noAutofit/>
          </a:bodyPr>
          <a:lstStyle>
            <a:lvl1pPr marL="0" indent="0">
              <a:buNone/>
              <a:defRPr sz="563" baseline="0"/>
            </a:lvl1pPr>
          </a:lstStyle>
          <a:p>
            <a:r>
              <a:rPr lang="de-AT" dirty="0"/>
              <a:t>Optional Logo</a:t>
            </a:r>
          </a:p>
        </p:txBody>
      </p:sp>
    </p:spTree>
    <p:extLst>
      <p:ext uri="{BB962C8B-B14F-4D97-AF65-F5344CB8AC3E}">
        <p14:creationId xmlns:p14="http://schemas.microsoft.com/office/powerpoint/2010/main" val="2332025535"/>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5_Titelfolie">
    <p:spTree>
      <p:nvGrpSpPr>
        <p:cNvPr id="1" name=""/>
        <p:cNvGrpSpPr/>
        <p:nvPr/>
      </p:nvGrpSpPr>
      <p:grpSpPr>
        <a:xfrm>
          <a:off x="0" y="0"/>
          <a:ext cx="0" cy="0"/>
          <a:chOff x="0" y="0"/>
          <a:chExt cx="0" cy="0"/>
        </a:xfrm>
      </p:grpSpPr>
      <p:pic>
        <p:nvPicPr>
          <p:cNvPr id="8" name="Picture 7" descr="Start1.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2820" y="0"/>
            <a:ext cx="12186365" cy="6858000"/>
          </a:xfrm>
          <a:prstGeom prst="rect">
            <a:avLst/>
          </a:prstGeom>
        </p:spPr>
      </p:pic>
    </p:spTree>
    <p:extLst>
      <p:ext uri="{BB962C8B-B14F-4D97-AF65-F5344CB8AC3E}">
        <p14:creationId xmlns:p14="http://schemas.microsoft.com/office/powerpoint/2010/main" val="38387795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7042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0.xml><?xml version="1.0" encoding="utf-8"?>
<p:sldLayout xmlns:a="http://schemas.openxmlformats.org/drawingml/2006/main" xmlns:r="http://schemas.openxmlformats.org/officeDocument/2006/relationships" xmlns:p="http://schemas.openxmlformats.org/presentationml/2006/main" userDrawn="1">
  <p:cSld name="9_Titelfolie">
    <p:spTree>
      <p:nvGrpSpPr>
        <p:cNvPr id="1" name=""/>
        <p:cNvGrpSpPr/>
        <p:nvPr/>
      </p:nvGrpSpPr>
      <p:grpSpPr>
        <a:xfrm>
          <a:off x="0" y="0"/>
          <a:ext cx="0" cy="0"/>
          <a:chOff x="0" y="0"/>
          <a:chExt cx="0" cy="0"/>
        </a:xfrm>
      </p:grpSpPr>
      <p:pic>
        <p:nvPicPr>
          <p:cNvPr id="1028" name="Picture 4" descr="P:\PRESSESTELLE\PowerPointPräsentation\Grafiken\4zu3\PPTs 4zu3\HINTERGRÜNDE\PPT VORLAGE HINTERGRUND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63" y="-13205"/>
            <a:ext cx="12217963" cy="68712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75520" y="1670969"/>
            <a:ext cx="9985109" cy="1037977"/>
          </a:xfrm>
        </p:spPr>
        <p:txBody>
          <a:bodyPr>
            <a:noAutofit/>
          </a:bodyPr>
          <a:lstStyle>
            <a:lvl1pPr algn="l">
              <a:defRPr sz="3038">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3" name="Untertitel 2"/>
          <p:cNvSpPr>
            <a:spLocks noGrp="1"/>
          </p:cNvSpPr>
          <p:nvPr>
            <p:ph type="subTitle" idx="1" hasCustomPrompt="1"/>
          </p:nvPr>
        </p:nvSpPr>
        <p:spPr>
          <a:xfrm>
            <a:off x="1775520" y="2708920"/>
            <a:ext cx="8534400" cy="576064"/>
          </a:xfrm>
        </p:spPr>
        <p:txBody>
          <a:bodyPr>
            <a:normAutofit/>
          </a:bodyPr>
          <a:lstStyle>
            <a:lvl1pPr marL="0" indent="0" algn="l">
              <a:buNone/>
              <a:defRPr sz="1688">
                <a:solidFill>
                  <a:schemeClr val="tx1"/>
                </a:solidFill>
                <a:latin typeface="Verdana" pitchFamily="34" charset="0"/>
                <a:ea typeface="Verdana" pitchFamily="34" charset="0"/>
                <a:cs typeface="Verdana"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431571" y="404590"/>
            <a:ext cx="1151928" cy="792162"/>
          </a:xfrm>
        </p:spPr>
        <p:txBody>
          <a:bodyPr>
            <a:noAutofit/>
          </a:bodyPr>
          <a:lstStyle>
            <a:lvl1pPr marL="0" indent="0">
              <a:buNone/>
              <a:defRPr sz="563" baseline="0"/>
            </a:lvl1pPr>
          </a:lstStyle>
          <a:p>
            <a:r>
              <a:rPr lang="de-AT" dirty="0"/>
              <a:t>Optional Logo</a:t>
            </a:r>
          </a:p>
        </p:txBody>
      </p:sp>
    </p:spTree>
    <p:extLst>
      <p:ext uri="{BB962C8B-B14F-4D97-AF65-F5344CB8AC3E}">
        <p14:creationId xmlns:p14="http://schemas.microsoft.com/office/powerpoint/2010/main" val="879216674"/>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showMasterSp="0" showMasterPhAnim="0" userDrawn="1">
  <p:cSld name="12_Titelfolie">
    <p:spTree>
      <p:nvGrpSpPr>
        <p:cNvPr id="1" name=""/>
        <p:cNvGrpSpPr/>
        <p:nvPr/>
      </p:nvGrpSpPr>
      <p:grpSpPr>
        <a:xfrm>
          <a:off x="0" y="0"/>
          <a:ext cx="0" cy="0"/>
          <a:chOff x="0" y="0"/>
          <a:chExt cx="0" cy="0"/>
        </a:xfrm>
      </p:grpSpPr>
      <p:pic>
        <p:nvPicPr>
          <p:cNvPr id="8" name="Picture 7" descr="Start1.eps"/>
          <p:cNvPicPr>
            <a:picLocks noChangeAspect="1"/>
          </p:cNvPicPr>
          <p:nvPr userDrawn="1"/>
        </p:nvPicPr>
        <p:blipFill>
          <a:blip r:embed="rId2"/>
          <a:stretch>
            <a:fillRect/>
          </a:stretch>
        </p:blipFill>
        <p:spPr>
          <a:xfrm>
            <a:off x="2820" y="0"/>
            <a:ext cx="12186365" cy="6858000"/>
          </a:xfrm>
          <a:prstGeom prst="rect">
            <a:avLst/>
          </a:prstGeom>
        </p:spPr>
      </p:pic>
    </p:spTree>
    <p:extLst>
      <p:ext uri="{BB962C8B-B14F-4D97-AF65-F5344CB8AC3E}">
        <p14:creationId xmlns:p14="http://schemas.microsoft.com/office/powerpoint/2010/main" val="1195942473"/>
      </p:ext>
    </p:extLst>
  </p:cSld>
  <p:clrMapOvr>
    <a:masterClrMapping/>
  </p:clrMapOvr>
</p:sldLayout>
</file>

<file path=ppt/slideLayouts/slideLayout1362.xml><?xml version="1.0" encoding="utf-8"?>
<p:sldLayout xmlns:a="http://schemas.openxmlformats.org/drawingml/2006/main" xmlns:r="http://schemas.openxmlformats.org/officeDocument/2006/relationships" xmlns:p="http://schemas.openxmlformats.org/presentationml/2006/main" showMasterSp="0" showMasterPhAnim="0" userDrawn="1">
  <p:cSld name="14_Titelfolie">
    <p:spTree>
      <p:nvGrpSpPr>
        <p:cNvPr id="1" name=""/>
        <p:cNvGrpSpPr/>
        <p:nvPr/>
      </p:nvGrpSpPr>
      <p:grpSpPr>
        <a:xfrm>
          <a:off x="0" y="0"/>
          <a:ext cx="0" cy="0"/>
          <a:chOff x="0" y="0"/>
          <a:chExt cx="0" cy="0"/>
        </a:xfrm>
      </p:grpSpPr>
      <p:pic>
        <p:nvPicPr>
          <p:cNvPr id="8" name="Picture 7" descr="Start1.eps"/>
          <p:cNvPicPr>
            <a:picLocks noChangeAspect="1"/>
          </p:cNvPicPr>
          <p:nvPr userDrawn="1"/>
        </p:nvPicPr>
        <p:blipFill>
          <a:blip r:embed="rId2" cstate="print"/>
          <a:stretch>
            <a:fillRect/>
          </a:stretch>
        </p:blipFill>
        <p:spPr>
          <a:xfrm>
            <a:off x="2820" y="0"/>
            <a:ext cx="12186365" cy="6858000"/>
          </a:xfrm>
          <a:prstGeom prst="rect">
            <a:avLst/>
          </a:prstGeom>
        </p:spPr>
      </p:pic>
    </p:spTree>
    <p:extLst>
      <p:ext uri="{BB962C8B-B14F-4D97-AF65-F5344CB8AC3E}">
        <p14:creationId xmlns:p14="http://schemas.microsoft.com/office/powerpoint/2010/main" val="2861684825"/>
      </p:ext>
    </p:extLst>
  </p:cSld>
  <p:clrMapOvr>
    <a:masterClrMapping/>
  </p:clrMapOvr>
</p:sldLayout>
</file>

<file path=ppt/slideLayouts/slideLayout1363.xml><?xml version="1.0" encoding="utf-8"?>
<p:sldLayout xmlns:a="http://schemas.openxmlformats.org/drawingml/2006/main" xmlns:r="http://schemas.openxmlformats.org/officeDocument/2006/relationships" xmlns:p="http://schemas.openxmlformats.org/presentationml/2006/main" userDrawn="1">
  <p:cSld name="1_Institut für Romanistik (S. Bartoli KUcher)">
    <p:spTree>
      <p:nvGrpSpPr>
        <p:cNvPr id="1" name=""/>
        <p:cNvGrpSpPr/>
        <p:nvPr/>
      </p:nvGrpSpPr>
      <p:grpSpPr>
        <a:xfrm>
          <a:off x="0" y="0"/>
          <a:ext cx="0" cy="0"/>
          <a:chOff x="0" y="0"/>
          <a:chExt cx="0" cy="0"/>
        </a:xfrm>
      </p:grpSpPr>
      <p:pic>
        <p:nvPicPr>
          <p:cNvPr id="2050" name="Picture 2" descr="P:\PRESSESTELLE\PowerPointPräsentation\Grafiken\4zu3\PPTs 4zu3\HINTERGRÜNDE\PPT VORLAGE HINTERGRUND BALKEN GEL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8778"/>
            <a:ext cx="12192000" cy="6856606"/>
          </a:xfrm>
          <a:prstGeom prst="rect">
            <a:avLst/>
          </a:prstGeom>
          <a:noFill/>
          <a:extLst>
            <a:ext uri="{909E8E84-426E-40DD-AFC4-6F175D3DCCD1}">
              <a14:hiddenFill xmlns:a14="http://schemas.microsoft.com/office/drawing/2010/main">
                <a:solidFill>
                  <a:srgbClr val="FFFFFF"/>
                </a:solidFill>
              </a14:hiddenFill>
            </a:ext>
          </a:extLst>
        </p:spPr>
      </p:pic>
      <p:sp>
        <p:nvSpPr>
          <p:cNvPr id="7" name="Untertitel 2"/>
          <p:cNvSpPr>
            <a:spLocks noGrp="1"/>
          </p:cNvSpPr>
          <p:nvPr>
            <p:ph type="subTitle" idx="1" hasCustomPrompt="1"/>
          </p:nvPr>
        </p:nvSpPr>
        <p:spPr>
          <a:xfrm>
            <a:off x="623392" y="1700808"/>
            <a:ext cx="10657184" cy="4320480"/>
          </a:xfrm>
        </p:spPr>
        <p:txBody>
          <a:bodyPr>
            <a:noAutofit/>
          </a:bodyPr>
          <a:lstStyle>
            <a:lvl1pPr marL="0" indent="0" algn="l">
              <a:buNone/>
              <a:defRPr sz="1800">
                <a:solidFill>
                  <a:schemeClr val="tx1"/>
                </a:solidFill>
                <a:latin typeface="Verdana" pitchFamily="34" charset="0"/>
                <a:ea typeface="Verdana" pitchFamily="34" charset="0"/>
                <a:cs typeface="Verdana"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de-AT" dirty="0"/>
              <a:t>Text</a:t>
            </a:r>
          </a:p>
        </p:txBody>
      </p:sp>
      <p:sp>
        <p:nvSpPr>
          <p:cNvPr id="5" name="Titel 1"/>
          <p:cNvSpPr>
            <a:spLocks noGrp="1"/>
          </p:cNvSpPr>
          <p:nvPr>
            <p:ph type="ctrTitle"/>
          </p:nvPr>
        </p:nvSpPr>
        <p:spPr>
          <a:xfrm>
            <a:off x="623397" y="620689"/>
            <a:ext cx="9025003" cy="648073"/>
          </a:xfrm>
        </p:spPr>
        <p:txBody>
          <a:bodyPr>
            <a:noAutofit/>
          </a:bodyPr>
          <a:lstStyle>
            <a:lvl1pPr algn="l">
              <a:defRPr sz="2025" b="1">
                <a:latin typeface="Verdana" pitchFamily="34" charset="0"/>
                <a:ea typeface="Verdana" pitchFamily="34" charset="0"/>
                <a:cs typeface="Verdana" pitchFamily="34" charset="0"/>
              </a:defRPr>
            </a:lvl1pPr>
          </a:lstStyle>
          <a:p>
            <a:r>
              <a:rPr lang="de-DE"/>
              <a:t>Titelmasterformat durch Klicken bearbeiten</a:t>
            </a:r>
            <a:endParaRPr lang="de-AT" dirty="0"/>
          </a:p>
        </p:txBody>
      </p:sp>
    </p:spTree>
    <p:extLst>
      <p:ext uri="{BB962C8B-B14F-4D97-AF65-F5344CB8AC3E}">
        <p14:creationId xmlns:p14="http://schemas.microsoft.com/office/powerpoint/2010/main" val="4168057830"/>
      </p:ext>
    </p:extLst>
  </p:cSld>
  <p:clrMapOvr>
    <a:masterClrMapping/>
  </p:clrMapOvr>
</p:sldLayout>
</file>

<file path=ppt/slideLayouts/slideLayout1364.xml><?xml version="1.0" encoding="utf-8"?>
<p:sldLayout xmlns:a="http://schemas.openxmlformats.org/drawingml/2006/main" xmlns:r="http://schemas.openxmlformats.org/officeDocument/2006/relationships" xmlns:p="http://schemas.openxmlformats.org/presentationml/2006/main" userDrawn="1">
  <p:cSld name="2_Inhaltsseite Farbe Englisch">
    <p:spTree>
      <p:nvGrpSpPr>
        <p:cNvPr id="1" name=""/>
        <p:cNvGrpSpPr/>
        <p:nvPr/>
      </p:nvGrpSpPr>
      <p:grpSpPr>
        <a:xfrm>
          <a:off x="0" y="0"/>
          <a:ext cx="0" cy="0"/>
          <a:chOff x="0" y="0"/>
          <a:chExt cx="0" cy="0"/>
        </a:xfrm>
      </p:grpSpPr>
      <p:pic>
        <p:nvPicPr>
          <p:cNvPr id="3074" name="Picture 2" descr="P:\PRESSESTELLE\PowerPointPräsentation\Grafiken\4zu3\PPTs 4zu3\HINTERGRÜNDE\PPT VORLAGE HINTERGRUND EN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 y="28782"/>
            <a:ext cx="12191999" cy="685660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p:cNvSpPr>
            <a:spLocks noGrp="1"/>
          </p:cNvSpPr>
          <p:nvPr>
            <p:ph type="ctrTitle"/>
          </p:nvPr>
        </p:nvSpPr>
        <p:spPr>
          <a:xfrm>
            <a:off x="623397" y="620689"/>
            <a:ext cx="9025003" cy="648073"/>
          </a:xfrm>
        </p:spPr>
        <p:txBody>
          <a:bodyPr>
            <a:noAutofit/>
          </a:bodyPr>
          <a:lstStyle>
            <a:lvl1pPr algn="l">
              <a:defRPr sz="2025" b="1">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5" name="Untertitel 2"/>
          <p:cNvSpPr>
            <a:spLocks noGrp="1"/>
          </p:cNvSpPr>
          <p:nvPr>
            <p:ph type="subTitle" idx="1" hasCustomPrompt="1"/>
          </p:nvPr>
        </p:nvSpPr>
        <p:spPr>
          <a:xfrm>
            <a:off x="623392" y="1700808"/>
            <a:ext cx="10657184" cy="4320480"/>
          </a:xfrm>
        </p:spPr>
        <p:txBody>
          <a:bodyPr>
            <a:noAutofit/>
          </a:bodyPr>
          <a:lstStyle>
            <a:lvl1pPr marL="0" indent="0" algn="l">
              <a:buNone/>
              <a:defRPr sz="1800">
                <a:solidFill>
                  <a:schemeClr val="tx1"/>
                </a:solidFill>
                <a:latin typeface="Verdana" pitchFamily="34" charset="0"/>
                <a:ea typeface="Verdana" pitchFamily="34" charset="0"/>
                <a:cs typeface="Verdana"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de-AT" dirty="0"/>
              <a:t>Text</a:t>
            </a:r>
          </a:p>
        </p:txBody>
      </p:sp>
    </p:spTree>
    <p:extLst>
      <p:ext uri="{BB962C8B-B14F-4D97-AF65-F5344CB8AC3E}">
        <p14:creationId xmlns:p14="http://schemas.microsoft.com/office/powerpoint/2010/main" val="1314528365"/>
      </p:ext>
    </p:extLst>
  </p:cSld>
  <p:clrMapOvr>
    <a:masterClrMapping/>
  </p:clrMapOvr>
</p:sldLayout>
</file>

<file path=ppt/slideLayouts/slideLayout1365.xml><?xml version="1.0" encoding="utf-8"?>
<p:sldLayout xmlns:a="http://schemas.openxmlformats.org/drawingml/2006/main" xmlns:r="http://schemas.openxmlformats.org/officeDocument/2006/relationships" xmlns:p="http://schemas.openxmlformats.org/presentationml/2006/main" showMasterSp="0" userDrawn="1">
  <p:cSld name="3_Institut für Romanistik (S. Bartoli KUcher)">
    <p:spTree>
      <p:nvGrpSpPr>
        <p:cNvPr id="1" name=""/>
        <p:cNvGrpSpPr/>
        <p:nvPr/>
      </p:nvGrpSpPr>
      <p:grpSpPr>
        <a:xfrm>
          <a:off x="0" y="0"/>
          <a:ext cx="0" cy="0"/>
          <a:chOff x="0" y="0"/>
          <a:chExt cx="0" cy="0"/>
        </a:xfrm>
      </p:grpSpPr>
      <p:pic>
        <p:nvPicPr>
          <p:cNvPr id="2050" name="Picture 2" descr="P:\PRESSESTELLE\PowerPointPräsentation\Grafiken\4zu3\PPTs 4zu3\HINTERGRÜNDE\PPT VORLAGE HINTERGRUND BALKEN GEL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8778"/>
            <a:ext cx="12192000" cy="6856606"/>
          </a:xfrm>
          <a:prstGeom prst="rect">
            <a:avLst/>
          </a:prstGeom>
          <a:noFill/>
          <a:extLst>
            <a:ext uri="{909E8E84-426E-40DD-AFC4-6F175D3DCCD1}">
              <a14:hiddenFill xmlns:a14="http://schemas.microsoft.com/office/drawing/2010/main">
                <a:solidFill>
                  <a:srgbClr val="FFFFFF"/>
                </a:solidFill>
              </a14:hiddenFill>
            </a:ext>
          </a:extLst>
        </p:spPr>
      </p:pic>
      <p:sp>
        <p:nvSpPr>
          <p:cNvPr id="7" name="Untertitel 2"/>
          <p:cNvSpPr>
            <a:spLocks noGrp="1"/>
          </p:cNvSpPr>
          <p:nvPr>
            <p:ph type="subTitle" idx="1" hasCustomPrompt="1"/>
          </p:nvPr>
        </p:nvSpPr>
        <p:spPr>
          <a:xfrm>
            <a:off x="623392" y="1700808"/>
            <a:ext cx="10657184" cy="4320480"/>
          </a:xfrm>
        </p:spPr>
        <p:txBody>
          <a:bodyPr>
            <a:noAutofit/>
          </a:bodyPr>
          <a:lstStyle>
            <a:lvl1pPr marL="0" indent="0" algn="l">
              <a:buNone/>
              <a:defRPr sz="1800">
                <a:solidFill>
                  <a:schemeClr val="tx1"/>
                </a:solidFill>
                <a:latin typeface="Verdana" pitchFamily="34" charset="0"/>
                <a:ea typeface="Verdana" pitchFamily="34" charset="0"/>
                <a:cs typeface="Verdana"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de-AT" dirty="0"/>
              <a:t>Text</a:t>
            </a:r>
          </a:p>
        </p:txBody>
      </p:sp>
      <p:sp>
        <p:nvSpPr>
          <p:cNvPr id="5" name="Titel 1"/>
          <p:cNvSpPr>
            <a:spLocks noGrp="1"/>
          </p:cNvSpPr>
          <p:nvPr>
            <p:ph type="ctrTitle"/>
          </p:nvPr>
        </p:nvSpPr>
        <p:spPr>
          <a:xfrm>
            <a:off x="623397" y="620689"/>
            <a:ext cx="9025003" cy="648073"/>
          </a:xfrm>
        </p:spPr>
        <p:txBody>
          <a:bodyPr>
            <a:noAutofit/>
          </a:bodyPr>
          <a:lstStyle>
            <a:lvl1pPr algn="l">
              <a:defRPr sz="2025" b="1">
                <a:latin typeface="Verdana" pitchFamily="34" charset="0"/>
                <a:ea typeface="Verdana" pitchFamily="34" charset="0"/>
                <a:cs typeface="Verdana" pitchFamily="34" charset="0"/>
              </a:defRPr>
            </a:lvl1pPr>
          </a:lstStyle>
          <a:p>
            <a:r>
              <a:rPr lang="de-DE"/>
              <a:t>Titelmasterformat durch Klicken bearbeiten</a:t>
            </a:r>
            <a:endParaRPr lang="de-AT" dirty="0"/>
          </a:p>
        </p:txBody>
      </p:sp>
    </p:spTree>
    <p:extLst>
      <p:ext uri="{BB962C8B-B14F-4D97-AF65-F5344CB8AC3E}">
        <p14:creationId xmlns:p14="http://schemas.microsoft.com/office/powerpoint/2010/main" val="3577085422"/>
      </p:ext>
    </p:extLst>
  </p:cSld>
  <p:clrMapOvr>
    <a:masterClrMapping/>
  </p:clrMapOvr>
</p:sldLayout>
</file>

<file path=ppt/slideLayouts/slideLayout1366.xml><?xml version="1.0" encoding="utf-8"?>
<p:sldLayout xmlns:a="http://schemas.openxmlformats.org/drawingml/2006/main" xmlns:r="http://schemas.openxmlformats.org/officeDocument/2006/relationships" xmlns:p="http://schemas.openxmlformats.org/presentationml/2006/main" showMasterSp="0" userDrawn="1">
  <p:cSld name="4_Inhaltsseite Farbe Englisch">
    <p:spTree>
      <p:nvGrpSpPr>
        <p:cNvPr id="1" name=""/>
        <p:cNvGrpSpPr/>
        <p:nvPr/>
      </p:nvGrpSpPr>
      <p:grpSpPr>
        <a:xfrm>
          <a:off x="0" y="0"/>
          <a:ext cx="0" cy="0"/>
          <a:chOff x="0" y="0"/>
          <a:chExt cx="0" cy="0"/>
        </a:xfrm>
      </p:grpSpPr>
      <p:pic>
        <p:nvPicPr>
          <p:cNvPr id="3074" name="Picture 2" descr="P:\PRESSESTELLE\PowerPointPräsentation\Grafiken\4zu3\PPTs 4zu3\HINTERGRÜNDE\PPT VORLAGE HINTERGRUND EN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 y="28782"/>
            <a:ext cx="12191999" cy="685660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p:cNvSpPr>
            <a:spLocks noGrp="1"/>
          </p:cNvSpPr>
          <p:nvPr>
            <p:ph type="ctrTitle"/>
          </p:nvPr>
        </p:nvSpPr>
        <p:spPr>
          <a:xfrm>
            <a:off x="623397" y="620689"/>
            <a:ext cx="9025003" cy="648073"/>
          </a:xfrm>
        </p:spPr>
        <p:txBody>
          <a:bodyPr>
            <a:noAutofit/>
          </a:bodyPr>
          <a:lstStyle>
            <a:lvl1pPr algn="l">
              <a:defRPr sz="2025" b="1">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5" name="Untertitel 2"/>
          <p:cNvSpPr>
            <a:spLocks noGrp="1"/>
          </p:cNvSpPr>
          <p:nvPr>
            <p:ph type="subTitle" idx="1" hasCustomPrompt="1"/>
          </p:nvPr>
        </p:nvSpPr>
        <p:spPr>
          <a:xfrm>
            <a:off x="623392" y="1700808"/>
            <a:ext cx="10657184" cy="4320480"/>
          </a:xfrm>
        </p:spPr>
        <p:txBody>
          <a:bodyPr>
            <a:noAutofit/>
          </a:bodyPr>
          <a:lstStyle>
            <a:lvl1pPr marL="0" indent="0" algn="l">
              <a:buNone/>
              <a:defRPr sz="1800">
                <a:solidFill>
                  <a:schemeClr val="tx1"/>
                </a:solidFill>
                <a:latin typeface="Verdana" pitchFamily="34" charset="0"/>
                <a:ea typeface="Verdana" pitchFamily="34" charset="0"/>
                <a:cs typeface="Verdana"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de-AT" dirty="0"/>
              <a:t>Text</a:t>
            </a:r>
          </a:p>
        </p:txBody>
      </p:sp>
    </p:spTree>
    <p:extLst>
      <p:ext uri="{BB962C8B-B14F-4D97-AF65-F5344CB8AC3E}">
        <p14:creationId xmlns:p14="http://schemas.microsoft.com/office/powerpoint/2010/main" val="1684239910"/>
      </p:ext>
    </p:extLst>
  </p:cSld>
  <p:clrMapOvr>
    <a:masterClrMapping/>
  </p:clrMapOvr>
</p:sldLayout>
</file>

<file path=ppt/slideLayouts/slideLayout1367.xml><?xml version="1.0" encoding="utf-8"?>
<p:sldLayout xmlns:a="http://schemas.openxmlformats.org/drawingml/2006/main" xmlns:r="http://schemas.openxmlformats.org/officeDocument/2006/relationships" xmlns:p="http://schemas.openxmlformats.org/presentationml/2006/main" showMasterSp="0" userDrawn="1">
  <p:cSld name="26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18034382"/>
      </p:ext>
    </p:extLst>
  </p:cSld>
  <p:clrMapOvr>
    <a:masterClrMapping/>
  </p:clrMapOvr>
</p:sldLayout>
</file>

<file path=ppt/slideLayouts/slideLayout1368.xml><?xml version="1.0" encoding="utf-8"?>
<p:sldLayout xmlns:a="http://schemas.openxmlformats.org/drawingml/2006/main" xmlns:r="http://schemas.openxmlformats.org/officeDocument/2006/relationships" xmlns:p="http://schemas.openxmlformats.org/presentationml/2006/main" showMasterSp="0" userDrawn="1">
  <p:cSld name="27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95888578"/>
      </p:ext>
    </p:extLst>
  </p:cSld>
  <p:clrMapOvr>
    <a:masterClrMapping/>
  </p:clrMapOvr>
</p:sldLayout>
</file>

<file path=ppt/slideLayouts/slideLayout1369.xml><?xml version="1.0" encoding="utf-8"?>
<p:sldLayout xmlns:a="http://schemas.openxmlformats.org/drawingml/2006/main" xmlns:r="http://schemas.openxmlformats.org/officeDocument/2006/relationships" xmlns:p="http://schemas.openxmlformats.org/presentationml/2006/main" showMasterSp="0" userDrawn="1">
  <p:cSld name="27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419782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4556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0.xml><?xml version="1.0" encoding="utf-8"?>
<p:sldLayout xmlns:a="http://schemas.openxmlformats.org/drawingml/2006/main" xmlns:r="http://schemas.openxmlformats.org/officeDocument/2006/relationships" xmlns:p="http://schemas.openxmlformats.org/presentationml/2006/main" showMasterSp="0" userDrawn="1">
  <p:cSld name="27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13933699"/>
      </p:ext>
    </p:extLst>
  </p:cSld>
  <p:clrMapOvr>
    <a:masterClrMapping/>
  </p:clrMapOvr>
</p:sldLayout>
</file>

<file path=ppt/slideLayouts/slideLayout1371.xml><?xml version="1.0" encoding="utf-8"?>
<p:sldLayout xmlns:a="http://schemas.openxmlformats.org/drawingml/2006/main" xmlns:r="http://schemas.openxmlformats.org/officeDocument/2006/relationships" xmlns:p="http://schemas.openxmlformats.org/presentationml/2006/main" showMasterSp="0" userDrawn="1">
  <p:cSld name="27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19557025"/>
      </p:ext>
    </p:extLst>
  </p:cSld>
  <p:clrMapOvr>
    <a:masterClrMapping/>
  </p:clrMapOvr>
</p:sldLayout>
</file>

<file path=ppt/slideLayouts/slideLayout1372.xml><?xml version="1.0" encoding="utf-8"?>
<p:sldLayout xmlns:a="http://schemas.openxmlformats.org/drawingml/2006/main" xmlns:r="http://schemas.openxmlformats.org/officeDocument/2006/relationships" xmlns:p="http://schemas.openxmlformats.org/presentationml/2006/main" showMasterSp="0" userDrawn="1">
  <p:cSld name="27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68907307"/>
      </p:ext>
    </p:extLst>
  </p:cSld>
  <p:clrMapOvr>
    <a:masterClrMapping/>
  </p:clrMapOvr>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27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5"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397866" cy="196208"/>
          </a:xfrm>
          <a:prstGeom prst="rect">
            <a:avLst/>
          </a:prstGeom>
          <a:noFill/>
        </p:spPr>
        <p:txBody>
          <a:bodyPr wrap="none" rtlCol="0">
            <a:spAutoFit/>
          </a:bodyPr>
          <a:lstStyle/>
          <a:p>
            <a:pPr fontAlgn="auto">
              <a:spcBef>
                <a:spcPts val="0"/>
              </a:spcBef>
              <a:spcAft>
                <a:spcPts val="0"/>
              </a:spcAft>
            </a:pPr>
            <a:fld id="{A56108E9-0BB1-46BE-B52C-447D2D187DBA}" type="slidenum">
              <a:rPr lang="de-AT" sz="675">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74210805"/>
      </p:ext>
    </p:extLst>
  </p:cSld>
  <p:clrMapOvr>
    <a:masterClrMapping/>
  </p:clrMapOvr>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27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82717749"/>
      </p:ext>
    </p:extLst>
  </p:cSld>
  <p:clrMapOvr>
    <a:masterClrMapping/>
  </p:clrMapOvr>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27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39480663"/>
      </p:ext>
    </p:extLst>
  </p:cSld>
  <p:clrMapOvr>
    <a:masterClrMapping/>
  </p:clrMapOvr>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27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50409695"/>
      </p:ext>
    </p:extLst>
  </p:cSld>
  <p:clrMapOvr>
    <a:masterClrMapping/>
  </p:clrMapOvr>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27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10063964"/>
      </p:ext>
    </p:extLst>
  </p:cSld>
  <p:clrMapOvr>
    <a:masterClrMapping/>
  </p:clrMapOvr>
</p:sldLayout>
</file>

<file path=ppt/slideLayouts/slideLayout1378.xml><?xml version="1.0" encoding="utf-8"?>
<p:sldLayout xmlns:a="http://schemas.openxmlformats.org/drawingml/2006/main" xmlns:r="http://schemas.openxmlformats.org/officeDocument/2006/relationships" xmlns:p="http://schemas.openxmlformats.org/presentationml/2006/main" userDrawn="1">
  <p:cSld name="28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68540548"/>
      </p:ext>
    </p:extLst>
  </p:cSld>
  <p:clrMapOvr>
    <a:masterClrMapping/>
  </p:clrMapOvr>
</p:sldLayout>
</file>

<file path=ppt/slideLayouts/slideLayout1379.xml><?xml version="1.0" encoding="utf-8"?>
<p:sldLayout xmlns:a="http://schemas.openxmlformats.org/drawingml/2006/main" xmlns:r="http://schemas.openxmlformats.org/officeDocument/2006/relationships" xmlns:p="http://schemas.openxmlformats.org/presentationml/2006/main" userDrawn="1">
  <p:cSld name="28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678214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5741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0.xml><?xml version="1.0" encoding="utf-8"?>
<p:sldLayout xmlns:a="http://schemas.openxmlformats.org/drawingml/2006/main" xmlns:r="http://schemas.openxmlformats.org/officeDocument/2006/relationships" xmlns:p="http://schemas.openxmlformats.org/presentationml/2006/main" userDrawn="1">
  <p:cSld name="28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65618917"/>
      </p:ext>
    </p:extLst>
  </p:cSld>
  <p:clrMapOvr>
    <a:masterClrMapping/>
  </p:clrMapOvr>
</p:sldLayout>
</file>

<file path=ppt/slideLayouts/slideLayout1381.xml><?xml version="1.0" encoding="utf-8"?>
<p:sldLayout xmlns:a="http://schemas.openxmlformats.org/drawingml/2006/main" xmlns:r="http://schemas.openxmlformats.org/officeDocument/2006/relationships" xmlns:p="http://schemas.openxmlformats.org/presentationml/2006/main" userDrawn="1">
  <p:cSld name="28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76872873"/>
      </p:ext>
    </p:extLst>
  </p:cSld>
  <p:clrMapOvr>
    <a:masterClrMapping/>
  </p:clrMapOvr>
</p:sldLayout>
</file>

<file path=ppt/slideLayouts/slideLayout1382.xml><?xml version="1.0" encoding="utf-8"?>
<p:sldLayout xmlns:a="http://schemas.openxmlformats.org/drawingml/2006/main" xmlns:r="http://schemas.openxmlformats.org/officeDocument/2006/relationships" xmlns:p="http://schemas.openxmlformats.org/presentationml/2006/main" userDrawn="1">
  <p:cSld name="28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03321896"/>
      </p:ext>
    </p:extLst>
  </p:cSld>
  <p:clrMapOvr>
    <a:masterClrMapping/>
  </p:clrMapOvr>
</p:sldLayout>
</file>

<file path=ppt/slideLayouts/slideLayout1383.xml><?xml version="1.0" encoding="utf-8"?>
<p:sldLayout xmlns:a="http://schemas.openxmlformats.org/drawingml/2006/main" xmlns:r="http://schemas.openxmlformats.org/officeDocument/2006/relationships" xmlns:p="http://schemas.openxmlformats.org/presentationml/2006/main" userDrawn="1">
  <p:cSld name="28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11543039"/>
      </p:ext>
    </p:extLst>
  </p:cSld>
  <p:clrMapOvr>
    <a:masterClrMapping/>
  </p:clrMapOvr>
</p:sldLayout>
</file>

<file path=ppt/slideLayouts/slideLayout1384.xml><?xml version="1.0" encoding="utf-8"?>
<p:sldLayout xmlns:a="http://schemas.openxmlformats.org/drawingml/2006/main" xmlns:r="http://schemas.openxmlformats.org/officeDocument/2006/relationships" xmlns:p="http://schemas.openxmlformats.org/presentationml/2006/main" userDrawn="1">
  <p:cSld name="28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23298145"/>
      </p:ext>
    </p:extLst>
  </p:cSld>
  <p:clrMapOvr>
    <a:masterClrMapping/>
  </p:clrMapOvr>
</p:sldLayout>
</file>

<file path=ppt/slideLayouts/slideLayout1385.xml><?xml version="1.0" encoding="utf-8"?>
<p:sldLayout xmlns:a="http://schemas.openxmlformats.org/drawingml/2006/main" xmlns:r="http://schemas.openxmlformats.org/officeDocument/2006/relationships" xmlns:p="http://schemas.openxmlformats.org/presentationml/2006/main" userDrawn="1">
  <p:cSld name="28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59924715"/>
      </p:ext>
    </p:extLst>
  </p:cSld>
  <p:clrMapOvr>
    <a:masterClrMapping/>
  </p:clrMapOvr>
</p:sldLayout>
</file>

<file path=ppt/slideLayouts/slideLayout1386.xml><?xml version="1.0" encoding="utf-8"?>
<p:sldLayout xmlns:a="http://schemas.openxmlformats.org/drawingml/2006/main" xmlns:r="http://schemas.openxmlformats.org/officeDocument/2006/relationships" xmlns:p="http://schemas.openxmlformats.org/presentationml/2006/main" userDrawn="1">
  <p:cSld name="28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6708492"/>
      </p:ext>
    </p:extLst>
  </p:cSld>
  <p:clrMapOvr>
    <a:masterClrMapping/>
  </p:clrMapOvr>
</p:sldLayout>
</file>

<file path=ppt/slideLayouts/slideLayout1387.xml><?xml version="1.0" encoding="utf-8"?>
<p:sldLayout xmlns:a="http://schemas.openxmlformats.org/drawingml/2006/main" xmlns:r="http://schemas.openxmlformats.org/officeDocument/2006/relationships" xmlns:p="http://schemas.openxmlformats.org/presentationml/2006/main" userDrawn="1">
  <p:cSld name="28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69842552"/>
      </p:ext>
    </p:extLst>
  </p:cSld>
  <p:clrMapOvr>
    <a:masterClrMapping/>
  </p:clrMapOvr>
</p:sldLayout>
</file>

<file path=ppt/slideLayouts/slideLayout1388.xml><?xml version="1.0" encoding="utf-8"?>
<p:sldLayout xmlns:a="http://schemas.openxmlformats.org/drawingml/2006/main" xmlns:r="http://schemas.openxmlformats.org/officeDocument/2006/relationships" xmlns:p="http://schemas.openxmlformats.org/presentationml/2006/main" userDrawn="1">
  <p:cSld name="29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65919897"/>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userDrawn="1">
  <p:cSld name="29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950638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2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8767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0.xml><?xml version="1.0" encoding="utf-8"?>
<p:sldLayout xmlns:a="http://schemas.openxmlformats.org/drawingml/2006/main" xmlns:r="http://schemas.openxmlformats.org/officeDocument/2006/relationships" xmlns:p="http://schemas.openxmlformats.org/presentationml/2006/main" userDrawn="1">
  <p:cSld name="29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07658800"/>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userDrawn="1">
  <p:cSld name="29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50234054"/>
      </p:ext>
    </p:extLst>
  </p:cSld>
  <p:clrMapOvr>
    <a:masterClrMapping/>
  </p:clrMapOvr>
</p:sldLayout>
</file>

<file path=ppt/slideLayouts/slideLayout1392.xml><?xml version="1.0" encoding="utf-8"?>
<p:sldLayout xmlns:a="http://schemas.openxmlformats.org/drawingml/2006/main" xmlns:r="http://schemas.openxmlformats.org/officeDocument/2006/relationships" xmlns:p="http://schemas.openxmlformats.org/presentationml/2006/main" userDrawn="1">
  <p:cSld name="29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7060819"/>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userDrawn="1">
  <p:cSld name="29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48758633"/>
      </p:ext>
    </p:extLst>
  </p:cSld>
  <p:clrMapOvr>
    <a:masterClrMapping/>
  </p:clrMapOvr>
</p:sldLayout>
</file>

<file path=ppt/slideLayouts/slideLayout1394.xml><?xml version="1.0" encoding="utf-8"?>
<p:sldLayout xmlns:a="http://schemas.openxmlformats.org/drawingml/2006/main" xmlns:r="http://schemas.openxmlformats.org/officeDocument/2006/relationships" xmlns:p="http://schemas.openxmlformats.org/presentationml/2006/main" showMasterSp="0" userDrawn="1">
  <p:cSld name="29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3453349"/>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showMasterSp="0" userDrawn="1">
  <p:cSld name="29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58971196"/>
      </p:ext>
    </p:extLst>
  </p:cSld>
  <p:clrMapOvr>
    <a:masterClrMapping/>
  </p:clrMapOvr>
</p:sldLayout>
</file>

<file path=ppt/slideLayouts/slideLayout1396.xml><?xml version="1.0" encoding="utf-8"?>
<p:sldLayout xmlns:a="http://schemas.openxmlformats.org/drawingml/2006/main" xmlns:r="http://schemas.openxmlformats.org/officeDocument/2006/relationships" xmlns:p="http://schemas.openxmlformats.org/presentationml/2006/main" showMasterSp="0" userDrawn="1">
  <p:cSld name="29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10571070"/>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userDrawn="1">
  <p:cSld name="29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74785514"/>
      </p:ext>
    </p:extLst>
  </p:cSld>
  <p:clrMapOvr>
    <a:masterClrMapping/>
  </p:clrMapOvr>
</p:sldLayout>
</file>

<file path=ppt/slideLayouts/slideLayout1398.xml><?xml version="1.0" encoding="utf-8"?>
<p:sldLayout xmlns:a="http://schemas.openxmlformats.org/drawingml/2006/main" xmlns:r="http://schemas.openxmlformats.org/officeDocument/2006/relationships" xmlns:p="http://schemas.openxmlformats.org/presentationml/2006/main" userDrawn="1">
  <p:cSld name="30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08525529"/>
      </p:ext>
    </p:extLst>
  </p:cSld>
  <p:clrMapOvr>
    <a:masterClrMapping/>
  </p:clrMapOvr>
</p:sldLayout>
</file>

<file path=ppt/slideLayouts/slideLayout1399.xml><?xml version="1.0" encoding="utf-8"?>
<p:sldLayout xmlns:a="http://schemas.openxmlformats.org/drawingml/2006/main" xmlns:r="http://schemas.openxmlformats.org/officeDocument/2006/relationships" xmlns:p="http://schemas.openxmlformats.org/presentationml/2006/main" showMasterSp="0" userDrawn="1">
  <p:cSld name="30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57609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de-AT"/>
          </a:p>
        </p:txBody>
      </p:sp>
      <p:sp>
        <p:nvSpPr>
          <p:cNvPr id="5" name="Footer Placeholder 4"/>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554865034"/>
      </p:ext>
    </p:extLst>
  </p:cSld>
  <p:clrMapOvr>
    <a:masterClrMapping/>
  </p:clrMapOvr>
  <p:hf sldNum="0" hdr="0" dt="0"/>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3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0802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0.xml><?xml version="1.0" encoding="utf-8"?>
<p:sldLayout xmlns:a="http://schemas.openxmlformats.org/drawingml/2006/main" xmlns:r="http://schemas.openxmlformats.org/officeDocument/2006/relationships" xmlns:p="http://schemas.openxmlformats.org/presentationml/2006/main" showMasterSp="0" userDrawn="1">
  <p:cSld name="30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6994247"/>
      </p:ext>
    </p:extLst>
  </p:cSld>
  <p:clrMapOvr>
    <a:masterClrMapping/>
  </p:clrMapOvr>
</p:sldLayout>
</file>

<file path=ppt/slideLayouts/slideLayout1401.xml><?xml version="1.0" encoding="utf-8"?>
<p:sldLayout xmlns:a="http://schemas.openxmlformats.org/drawingml/2006/main" xmlns:r="http://schemas.openxmlformats.org/officeDocument/2006/relationships" xmlns:p="http://schemas.openxmlformats.org/presentationml/2006/main" userDrawn="1">
  <p:cSld name="30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14713241"/>
      </p:ext>
    </p:extLst>
  </p:cSld>
  <p:clrMapOvr>
    <a:masterClrMapping/>
  </p:clrMapOvr>
</p:sldLayout>
</file>

<file path=ppt/slideLayouts/slideLayout1402.xml><?xml version="1.0" encoding="utf-8"?>
<p:sldLayout xmlns:a="http://schemas.openxmlformats.org/drawingml/2006/main" xmlns:r="http://schemas.openxmlformats.org/officeDocument/2006/relationships" xmlns:p="http://schemas.openxmlformats.org/presentationml/2006/main" userDrawn="1">
  <p:cSld name="30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5"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397866" cy="196208"/>
          </a:xfrm>
          <a:prstGeom prst="rect">
            <a:avLst/>
          </a:prstGeom>
          <a:noFill/>
        </p:spPr>
        <p:txBody>
          <a:bodyPr wrap="none" rtlCol="0">
            <a:spAutoFit/>
          </a:bodyPr>
          <a:lstStyle/>
          <a:p>
            <a:pPr fontAlgn="auto">
              <a:spcBef>
                <a:spcPts val="0"/>
              </a:spcBef>
              <a:spcAft>
                <a:spcPts val="0"/>
              </a:spcAft>
            </a:pPr>
            <a:fld id="{A56108E9-0BB1-46BE-B52C-447D2D187DBA}" type="slidenum">
              <a:rPr lang="de-AT" sz="675">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46774614"/>
      </p:ext>
    </p:extLst>
  </p:cSld>
  <p:clrMapOvr>
    <a:masterClrMapping/>
  </p:clrMapOvr>
</p:sldLayout>
</file>

<file path=ppt/slideLayouts/slideLayout1403.xml><?xml version="1.0" encoding="utf-8"?>
<p:sldLayout xmlns:a="http://schemas.openxmlformats.org/drawingml/2006/main" xmlns:r="http://schemas.openxmlformats.org/officeDocument/2006/relationships" xmlns:p="http://schemas.openxmlformats.org/presentationml/2006/main" userDrawn="1">
  <p:cSld name="30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70838123"/>
      </p:ext>
    </p:extLst>
  </p:cSld>
  <p:clrMapOvr>
    <a:masterClrMapping/>
  </p:clrMapOvr>
</p:sldLayout>
</file>

<file path=ppt/slideLayouts/slideLayout1404.xml><?xml version="1.0" encoding="utf-8"?>
<p:sldLayout xmlns:a="http://schemas.openxmlformats.org/drawingml/2006/main" xmlns:r="http://schemas.openxmlformats.org/officeDocument/2006/relationships" xmlns:p="http://schemas.openxmlformats.org/presentationml/2006/main" userDrawn="1">
  <p:cSld name="30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93105724"/>
      </p:ext>
    </p:extLst>
  </p:cSld>
  <p:clrMapOvr>
    <a:masterClrMapping/>
  </p:clrMapOvr>
</p:sldLayout>
</file>

<file path=ppt/slideLayouts/slideLayout1405.xml><?xml version="1.0" encoding="utf-8"?>
<p:sldLayout xmlns:a="http://schemas.openxmlformats.org/drawingml/2006/main" xmlns:r="http://schemas.openxmlformats.org/officeDocument/2006/relationships" xmlns:p="http://schemas.openxmlformats.org/presentationml/2006/main" userDrawn="1">
  <p:cSld name="30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57125335"/>
      </p:ext>
    </p:extLst>
  </p:cSld>
  <p:clrMapOvr>
    <a:masterClrMapping/>
  </p:clrMapOvr>
</p:sldLayout>
</file>

<file path=ppt/slideLayouts/slideLayout1406.xml><?xml version="1.0" encoding="utf-8"?>
<p:sldLayout xmlns:a="http://schemas.openxmlformats.org/drawingml/2006/main" xmlns:r="http://schemas.openxmlformats.org/officeDocument/2006/relationships" xmlns:p="http://schemas.openxmlformats.org/presentationml/2006/main" userDrawn="1">
  <p:cSld name="30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21796203"/>
      </p:ext>
    </p:extLst>
  </p:cSld>
  <p:clrMapOvr>
    <a:masterClrMapping/>
  </p:clrMapOvr>
</p:sldLayout>
</file>

<file path=ppt/slideLayouts/slideLayout1407.xml><?xml version="1.0" encoding="utf-8"?>
<p:sldLayout xmlns:a="http://schemas.openxmlformats.org/drawingml/2006/main" xmlns:r="http://schemas.openxmlformats.org/officeDocument/2006/relationships" xmlns:p="http://schemas.openxmlformats.org/presentationml/2006/main" userDrawn="1">
  <p:cSld name="30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19427641"/>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userDrawn="1">
  <p:cSld name="3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29078531"/>
      </p:ext>
    </p:extLst>
  </p:cSld>
  <p:clrMapOvr>
    <a:masterClrMapping/>
  </p:clrMapOvr>
</p:sldLayout>
</file>

<file path=ppt/slideLayouts/slideLayout1409.xml><?xml version="1.0" encoding="utf-8"?>
<p:sldLayout xmlns:a="http://schemas.openxmlformats.org/drawingml/2006/main" xmlns:r="http://schemas.openxmlformats.org/officeDocument/2006/relationships" xmlns:p="http://schemas.openxmlformats.org/presentationml/2006/main" userDrawn="1">
  <p:cSld name="3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06018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1825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0.xml><?xml version="1.0" encoding="utf-8"?>
<p:sldLayout xmlns:a="http://schemas.openxmlformats.org/drawingml/2006/main" xmlns:r="http://schemas.openxmlformats.org/officeDocument/2006/relationships" xmlns:p="http://schemas.openxmlformats.org/presentationml/2006/main" userDrawn="1">
  <p:cSld name="3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60828694"/>
      </p:ext>
    </p:extLst>
  </p:cSld>
  <p:clrMapOvr>
    <a:masterClrMapping/>
  </p:clrMapOvr>
</p:sldLayout>
</file>

<file path=ppt/slideLayouts/slideLayout1411.xml><?xml version="1.0" encoding="utf-8"?>
<p:sldLayout xmlns:a="http://schemas.openxmlformats.org/drawingml/2006/main" xmlns:r="http://schemas.openxmlformats.org/officeDocument/2006/relationships" xmlns:p="http://schemas.openxmlformats.org/presentationml/2006/main" userDrawn="1">
  <p:cSld name="3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31168615"/>
      </p:ext>
    </p:extLst>
  </p:cSld>
  <p:clrMapOvr>
    <a:masterClrMapping/>
  </p:clrMapOvr>
</p:sldLayout>
</file>

<file path=ppt/slideLayouts/slideLayout1412.xml><?xml version="1.0" encoding="utf-8"?>
<p:sldLayout xmlns:a="http://schemas.openxmlformats.org/drawingml/2006/main" xmlns:r="http://schemas.openxmlformats.org/officeDocument/2006/relationships" xmlns:p="http://schemas.openxmlformats.org/presentationml/2006/main" userDrawn="1">
  <p:cSld name="3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09613901"/>
      </p:ext>
    </p:extLst>
  </p:cSld>
  <p:clrMapOvr>
    <a:masterClrMapping/>
  </p:clrMapOvr>
</p:sldLayout>
</file>

<file path=ppt/slideLayouts/slideLayout1413.xml><?xml version="1.0" encoding="utf-8"?>
<p:sldLayout xmlns:a="http://schemas.openxmlformats.org/drawingml/2006/main" xmlns:r="http://schemas.openxmlformats.org/officeDocument/2006/relationships" xmlns:p="http://schemas.openxmlformats.org/presentationml/2006/main" userDrawn="1">
  <p:cSld name="3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81271501"/>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userDrawn="1">
  <p:cSld name="3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42482036"/>
      </p:ext>
    </p:extLst>
  </p:cSld>
  <p:clrMapOvr>
    <a:masterClrMapping/>
  </p:clrMapOvr>
</p:sldLayout>
</file>

<file path=ppt/slideLayouts/slideLayout1415.xml><?xml version="1.0" encoding="utf-8"?>
<p:sldLayout xmlns:a="http://schemas.openxmlformats.org/drawingml/2006/main" xmlns:r="http://schemas.openxmlformats.org/officeDocument/2006/relationships" xmlns:p="http://schemas.openxmlformats.org/presentationml/2006/main" userDrawn="1">
  <p:cSld name="3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30918001"/>
      </p:ext>
    </p:extLst>
  </p:cSld>
  <p:clrMapOvr>
    <a:masterClrMapping/>
  </p:clrMapOvr>
</p:sldLayout>
</file>

<file path=ppt/slideLayouts/slideLayout1416.xml><?xml version="1.0" encoding="utf-8"?>
<p:sldLayout xmlns:a="http://schemas.openxmlformats.org/drawingml/2006/main" xmlns:r="http://schemas.openxmlformats.org/officeDocument/2006/relationships" xmlns:p="http://schemas.openxmlformats.org/presentationml/2006/main" userDrawn="1">
  <p:cSld name="3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69316103"/>
      </p:ext>
    </p:extLst>
  </p:cSld>
  <p:clrMapOvr>
    <a:masterClrMapping/>
  </p:clrMapOvr>
</p:sldLayout>
</file>

<file path=ppt/slideLayouts/slideLayout1417.xml><?xml version="1.0" encoding="utf-8"?>
<p:sldLayout xmlns:a="http://schemas.openxmlformats.org/drawingml/2006/main" xmlns:r="http://schemas.openxmlformats.org/officeDocument/2006/relationships" xmlns:p="http://schemas.openxmlformats.org/presentationml/2006/main" userDrawn="1">
  <p:cSld name="3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74556077"/>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userDrawn="1">
  <p:cSld name="3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19857031"/>
      </p:ext>
    </p:extLst>
  </p:cSld>
  <p:clrMapOvr>
    <a:masterClrMapping/>
  </p:clrMapOvr>
</p:sldLayout>
</file>

<file path=ppt/slideLayouts/slideLayout1419.xml><?xml version="1.0" encoding="utf-8"?>
<p:sldLayout xmlns:a="http://schemas.openxmlformats.org/drawingml/2006/main" xmlns:r="http://schemas.openxmlformats.org/officeDocument/2006/relationships" xmlns:p="http://schemas.openxmlformats.org/presentationml/2006/main" userDrawn="1">
  <p:cSld name="3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796114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3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4677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0.xml><?xml version="1.0" encoding="utf-8"?>
<p:sldLayout xmlns:a="http://schemas.openxmlformats.org/drawingml/2006/main" xmlns:r="http://schemas.openxmlformats.org/officeDocument/2006/relationships" xmlns:p="http://schemas.openxmlformats.org/presentationml/2006/main" userDrawn="1">
  <p:cSld name="3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29894081"/>
      </p:ext>
    </p:extLst>
  </p:cSld>
  <p:clrMapOvr>
    <a:masterClrMapping/>
  </p:clrMapOvr>
</p:sldLayout>
</file>

<file path=ppt/slideLayouts/slideLayout1421.xml><?xml version="1.0" encoding="utf-8"?>
<p:sldLayout xmlns:a="http://schemas.openxmlformats.org/drawingml/2006/main" xmlns:r="http://schemas.openxmlformats.org/officeDocument/2006/relationships" xmlns:p="http://schemas.openxmlformats.org/presentationml/2006/main" userDrawn="1">
  <p:cSld name="3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51193539"/>
      </p:ext>
    </p:extLst>
  </p:cSld>
  <p:clrMapOvr>
    <a:masterClrMapping/>
  </p:clrMapOvr>
</p:sldLayout>
</file>

<file path=ppt/slideLayouts/slideLayout1422.xml><?xml version="1.0" encoding="utf-8"?>
<p:sldLayout xmlns:a="http://schemas.openxmlformats.org/drawingml/2006/main" xmlns:r="http://schemas.openxmlformats.org/officeDocument/2006/relationships" xmlns:p="http://schemas.openxmlformats.org/presentationml/2006/main" userDrawn="1">
  <p:cSld name="3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68102793"/>
      </p:ext>
    </p:extLst>
  </p:cSld>
  <p:clrMapOvr>
    <a:masterClrMapping/>
  </p:clrMapOvr>
</p:sldLayout>
</file>

<file path=ppt/slideLayouts/slideLayout1423.xml><?xml version="1.0" encoding="utf-8"?>
<p:sldLayout xmlns:a="http://schemas.openxmlformats.org/drawingml/2006/main" xmlns:r="http://schemas.openxmlformats.org/officeDocument/2006/relationships" xmlns:p="http://schemas.openxmlformats.org/presentationml/2006/main" showMasterSp="0" userDrawn="1">
  <p:cSld name="3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05162803"/>
      </p:ext>
    </p:extLst>
  </p:cSld>
  <p:clrMapOvr>
    <a:masterClrMapping/>
  </p:clrMapOvr>
</p:sldLayout>
</file>

<file path=ppt/slideLayouts/slideLayout1424.xml><?xml version="1.0" encoding="utf-8"?>
<p:sldLayout xmlns:a="http://schemas.openxmlformats.org/drawingml/2006/main" xmlns:r="http://schemas.openxmlformats.org/officeDocument/2006/relationships" xmlns:p="http://schemas.openxmlformats.org/presentationml/2006/main" showMasterSp="0" userDrawn="1">
  <p:cSld name="3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14823228"/>
      </p:ext>
    </p:extLst>
  </p:cSld>
  <p:clrMapOvr>
    <a:masterClrMapping/>
  </p:clrMapOvr>
</p:sldLayout>
</file>

<file path=ppt/slideLayouts/slideLayout1425.xml><?xml version="1.0" encoding="utf-8"?>
<p:sldLayout xmlns:a="http://schemas.openxmlformats.org/drawingml/2006/main" xmlns:r="http://schemas.openxmlformats.org/officeDocument/2006/relationships" xmlns:p="http://schemas.openxmlformats.org/presentationml/2006/main" showMasterSp="0" userDrawn="1">
  <p:cSld name="3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72255546"/>
      </p:ext>
    </p:extLst>
  </p:cSld>
  <p:clrMapOvr>
    <a:masterClrMapping/>
  </p:clrMapOvr>
</p:sldLayout>
</file>

<file path=ppt/slideLayouts/slideLayout1426.xml><?xml version="1.0" encoding="utf-8"?>
<p:sldLayout xmlns:a="http://schemas.openxmlformats.org/drawingml/2006/main" xmlns:r="http://schemas.openxmlformats.org/officeDocument/2006/relationships" xmlns:p="http://schemas.openxmlformats.org/presentationml/2006/main" userDrawn="1">
  <p:cSld name="3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89398925"/>
      </p:ext>
    </p:extLst>
  </p:cSld>
  <p:clrMapOvr>
    <a:masterClrMapping/>
  </p:clrMapOvr>
</p:sldLayout>
</file>

<file path=ppt/slideLayouts/slideLayout1427.xml><?xml version="1.0" encoding="utf-8"?>
<p:sldLayout xmlns:a="http://schemas.openxmlformats.org/drawingml/2006/main" xmlns:r="http://schemas.openxmlformats.org/officeDocument/2006/relationships" xmlns:p="http://schemas.openxmlformats.org/presentationml/2006/main" userDrawn="1">
  <p:cSld name="32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21115221"/>
      </p:ext>
    </p:extLst>
  </p:cSld>
  <p:clrMapOvr>
    <a:masterClrMapping/>
  </p:clrMapOvr>
</p:sldLayout>
</file>

<file path=ppt/slideLayouts/slideLayout1428.xml><?xml version="1.0" encoding="utf-8"?>
<p:sldLayout xmlns:a="http://schemas.openxmlformats.org/drawingml/2006/main" xmlns:r="http://schemas.openxmlformats.org/officeDocument/2006/relationships" xmlns:p="http://schemas.openxmlformats.org/presentationml/2006/main" showMasterSp="0" userDrawn="1">
  <p:cSld name="33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13242870"/>
      </p:ext>
    </p:extLst>
  </p:cSld>
  <p:clrMapOvr>
    <a:masterClrMapping/>
  </p:clrMapOvr>
</p:sldLayout>
</file>

<file path=ppt/slideLayouts/slideLayout1429.xml><?xml version="1.0" encoding="utf-8"?>
<p:sldLayout xmlns:a="http://schemas.openxmlformats.org/drawingml/2006/main" xmlns:r="http://schemas.openxmlformats.org/officeDocument/2006/relationships" xmlns:p="http://schemas.openxmlformats.org/presentationml/2006/main" showMasterSp="0" userDrawn="1">
  <p:cSld name="33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254763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3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3861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0.xml><?xml version="1.0" encoding="utf-8"?>
<p:sldLayout xmlns:a="http://schemas.openxmlformats.org/drawingml/2006/main" xmlns:r="http://schemas.openxmlformats.org/officeDocument/2006/relationships" xmlns:p="http://schemas.openxmlformats.org/presentationml/2006/main" userDrawn="1">
  <p:cSld name="33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38962266"/>
      </p:ext>
    </p:extLst>
  </p:cSld>
  <p:clrMapOvr>
    <a:masterClrMapping/>
  </p:clrMapOvr>
</p:sldLayout>
</file>

<file path=ppt/slideLayouts/slideLayout1431.xml><?xml version="1.0" encoding="utf-8"?>
<p:sldLayout xmlns:a="http://schemas.openxmlformats.org/drawingml/2006/main" xmlns:r="http://schemas.openxmlformats.org/officeDocument/2006/relationships" xmlns:p="http://schemas.openxmlformats.org/presentationml/2006/main" userDrawn="1">
  <p:cSld name="33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5804880"/>
      </p:ext>
    </p:extLst>
  </p:cSld>
  <p:clrMapOvr>
    <a:masterClrMapping/>
  </p:clrMapOvr>
</p:sldLayout>
</file>

<file path=ppt/slideLayouts/slideLayout1432.xml><?xml version="1.0" encoding="utf-8"?>
<p:sldLayout xmlns:a="http://schemas.openxmlformats.org/drawingml/2006/main" xmlns:r="http://schemas.openxmlformats.org/officeDocument/2006/relationships" xmlns:p="http://schemas.openxmlformats.org/presentationml/2006/main" userDrawn="1">
  <p:cSld name="33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74083276"/>
      </p:ext>
    </p:extLst>
  </p:cSld>
  <p:clrMapOvr>
    <a:masterClrMapping/>
  </p:clrMapOvr>
</p:sldLayout>
</file>

<file path=ppt/slideLayouts/slideLayout1433.xml><?xml version="1.0" encoding="utf-8"?>
<p:sldLayout xmlns:a="http://schemas.openxmlformats.org/drawingml/2006/main" xmlns:r="http://schemas.openxmlformats.org/officeDocument/2006/relationships" xmlns:p="http://schemas.openxmlformats.org/presentationml/2006/main" userDrawn="1">
  <p:cSld name="33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81664853"/>
      </p:ext>
    </p:extLst>
  </p:cSld>
  <p:clrMapOvr>
    <a:masterClrMapping/>
  </p:clrMapOvr>
</p:sldLayout>
</file>

<file path=ppt/slideLayouts/slideLayout1434.xml><?xml version="1.0" encoding="utf-8"?>
<p:sldLayout xmlns:a="http://schemas.openxmlformats.org/drawingml/2006/main" xmlns:r="http://schemas.openxmlformats.org/officeDocument/2006/relationships" xmlns:p="http://schemas.openxmlformats.org/presentationml/2006/main" userDrawn="1">
  <p:cSld name="33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57695911"/>
      </p:ext>
    </p:extLst>
  </p:cSld>
  <p:clrMapOvr>
    <a:masterClrMapping/>
  </p:clrMapOvr>
</p:sldLayout>
</file>

<file path=ppt/slideLayouts/slideLayout1435.xml><?xml version="1.0" encoding="utf-8"?>
<p:sldLayout xmlns:a="http://schemas.openxmlformats.org/drawingml/2006/main" xmlns:r="http://schemas.openxmlformats.org/officeDocument/2006/relationships" xmlns:p="http://schemas.openxmlformats.org/presentationml/2006/main" userDrawn="1">
  <p:cSld name="33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64909541"/>
      </p:ext>
    </p:extLst>
  </p:cSld>
  <p:clrMapOvr>
    <a:masterClrMapping/>
  </p:clrMapOvr>
</p:sldLayout>
</file>

<file path=ppt/slideLayouts/slideLayout1436.xml><?xml version="1.0" encoding="utf-8"?>
<p:sldLayout xmlns:a="http://schemas.openxmlformats.org/drawingml/2006/main" xmlns:r="http://schemas.openxmlformats.org/officeDocument/2006/relationships" xmlns:p="http://schemas.openxmlformats.org/presentationml/2006/main" userDrawn="1">
  <p:cSld name="33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14682902"/>
      </p:ext>
    </p:extLst>
  </p:cSld>
  <p:clrMapOvr>
    <a:masterClrMapping/>
  </p:clrMapOvr>
</p:sldLayout>
</file>

<file path=ppt/slideLayouts/slideLayout1437.xml><?xml version="1.0" encoding="utf-8"?>
<p:sldLayout xmlns:a="http://schemas.openxmlformats.org/drawingml/2006/main" xmlns:r="http://schemas.openxmlformats.org/officeDocument/2006/relationships" xmlns:p="http://schemas.openxmlformats.org/presentationml/2006/main" userDrawn="1">
  <p:cSld name="33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83758199"/>
      </p:ext>
    </p:extLst>
  </p:cSld>
  <p:clrMapOvr>
    <a:masterClrMapping/>
  </p:clrMapOvr>
</p:sldLayout>
</file>

<file path=ppt/slideLayouts/slideLayout1438.xml><?xml version="1.0" encoding="utf-8"?>
<p:sldLayout xmlns:a="http://schemas.openxmlformats.org/drawingml/2006/main" xmlns:r="http://schemas.openxmlformats.org/officeDocument/2006/relationships" xmlns:p="http://schemas.openxmlformats.org/presentationml/2006/main" userDrawn="1">
  <p:cSld name="34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43294069"/>
      </p:ext>
    </p:extLst>
  </p:cSld>
  <p:clrMapOvr>
    <a:masterClrMapping/>
  </p:clrMapOvr>
</p:sldLayout>
</file>

<file path=ppt/slideLayouts/slideLayout1439.xml><?xml version="1.0" encoding="utf-8"?>
<p:sldLayout xmlns:a="http://schemas.openxmlformats.org/drawingml/2006/main" xmlns:r="http://schemas.openxmlformats.org/officeDocument/2006/relationships" xmlns:p="http://schemas.openxmlformats.org/presentationml/2006/main" userDrawn="1">
  <p:cSld name="34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851256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3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2097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0.xml><?xml version="1.0" encoding="utf-8"?>
<p:sldLayout xmlns:a="http://schemas.openxmlformats.org/drawingml/2006/main" xmlns:r="http://schemas.openxmlformats.org/officeDocument/2006/relationships" xmlns:p="http://schemas.openxmlformats.org/presentationml/2006/main" userDrawn="1">
  <p:cSld name="34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0769536"/>
      </p:ext>
    </p:extLst>
  </p:cSld>
  <p:clrMapOvr>
    <a:masterClrMapping/>
  </p:clrMapOvr>
</p:sldLayout>
</file>

<file path=ppt/slideLayouts/slideLayout1441.xml><?xml version="1.0" encoding="utf-8"?>
<p:sldLayout xmlns:a="http://schemas.openxmlformats.org/drawingml/2006/main" xmlns:r="http://schemas.openxmlformats.org/officeDocument/2006/relationships" xmlns:p="http://schemas.openxmlformats.org/presentationml/2006/main" userDrawn="1">
  <p:cSld name="34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83742681"/>
      </p:ext>
    </p:extLst>
  </p:cSld>
  <p:clrMapOvr>
    <a:masterClrMapping/>
  </p:clrMapOvr>
</p:sldLayout>
</file>

<file path=ppt/slideLayouts/slideLayout1442.xml><?xml version="1.0" encoding="utf-8"?>
<p:sldLayout xmlns:a="http://schemas.openxmlformats.org/drawingml/2006/main" xmlns:r="http://schemas.openxmlformats.org/officeDocument/2006/relationships" xmlns:p="http://schemas.openxmlformats.org/presentationml/2006/main" userDrawn="1">
  <p:cSld name="34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16636494"/>
      </p:ext>
    </p:extLst>
  </p:cSld>
  <p:clrMapOvr>
    <a:masterClrMapping/>
  </p:clrMapOvr>
</p:sldLayout>
</file>

<file path=ppt/slideLayouts/slideLayout1443.xml><?xml version="1.0" encoding="utf-8"?>
<p:sldLayout xmlns:a="http://schemas.openxmlformats.org/drawingml/2006/main" xmlns:r="http://schemas.openxmlformats.org/officeDocument/2006/relationships" xmlns:p="http://schemas.openxmlformats.org/presentationml/2006/main" userDrawn="1">
  <p:cSld name="34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91220679"/>
      </p:ext>
    </p:extLst>
  </p:cSld>
  <p:clrMapOvr>
    <a:masterClrMapping/>
  </p:clrMapOvr>
</p:sldLayout>
</file>

<file path=ppt/slideLayouts/slideLayout1444.xml><?xml version="1.0" encoding="utf-8"?>
<p:sldLayout xmlns:a="http://schemas.openxmlformats.org/drawingml/2006/main" xmlns:r="http://schemas.openxmlformats.org/officeDocument/2006/relationships" xmlns:p="http://schemas.openxmlformats.org/presentationml/2006/main" userDrawn="1">
  <p:cSld name="34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6843513"/>
      </p:ext>
    </p:extLst>
  </p:cSld>
  <p:clrMapOvr>
    <a:masterClrMapping/>
  </p:clrMapOvr>
</p:sldLayout>
</file>

<file path=ppt/slideLayouts/slideLayout1445.xml><?xml version="1.0" encoding="utf-8"?>
<p:sldLayout xmlns:a="http://schemas.openxmlformats.org/drawingml/2006/main" xmlns:r="http://schemas.openxmlformats.org/officeDocument/2006/relationships" xmlns:p="http://schemas.openxmlformats.org/presentationml/2006/main" userDrawn="1">
  <p:cSld name="34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72840141"/>
      </p:ext>
    </p:extLst>
  </p:cSld>
  <p:clrMapOvr>
    <a:masterClrMapping/>
  </p:clrMapOvr>
</p:sldLayout>
</file>

<file path=ppt/slideLayouts/slideLayout1446.xml><?xml version="1.0" encoding="utf-8"?>
<p:sldLayout xmlns:a="http://schemas.openxmlformats.org/drawingml/2006/main" xmlns:r="http://schemas.openxmlformats.org/officeDocument/2006/relationships" xmlns:p="http://schemas.openxmlformats.org/presentationml/2006/main" userDrawn="1">
  <p:cSld name="34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77242429"/>
      </p:ext>
    </p:extLst>
  </p:cSld>
  <p:clrMapOvr>
    <a:masterClrMapping/>
  </p:clrMapOvr>
</p:sldLayout>
</file>

<file path=ppt/slideLayouts/slideLayout1447.xml><?xml version="1.0" encoding="utf-8"?>
<p:sldLayout xmlns:a="http://schemas.openxmlformats.org/drawingml/2006/main" xmlns:r="http://schemas.openxmlformats.org/officeDocument/2006/relationships" xmlns:p="http://schemas.openxmlformats.org/presentationml/2006/main" userDrawn="1">
  <p:cSld name="34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21555224"/>
      </p:ext>
    </p:extLst>
  </p:cSld>
  <p:clrMapOvr>
    <a:masterClrMapping/>
  </p:clrMapOvr>
</p:sldLayout>
</file>

<file path=ppt/slideLayouts/slideLayout1448.xml><?xml version="1.0" encoding="utf-8"?>
<p:sldLayout xmlns:a="http://schemas.openxmlformats.org/drawingml/2006/main" xmlns:r="http://schemas.openxmlformats.org/officeDocument/2006/relationships" xmlns:p="http://schemas.openxmlformats.org/presentationml/2006/main" showMasterSp="0" userDrawn="1">
  <p:cSld name="35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14934385"/>
      </p:ext>
    </p:extLst>
  </p:cSld>
  <p:clrMapOvr>
    <a:masterClrMapping/>
  </p:clrMapOvr>
</p:sldLayout>
</file>

<file path=ppt/slideLayouts/slideLayout1449.xml><?xml version="1.0" encoding="utf-8"?>
<p:sldLayout xmlns:a="http://schemas.openxmlformats.org/drawingml/2006/main" xmlns:r="http://schemas.openxmlformats.org/officeDocument/2006/relationships" xmlns:p="http://schemas.openxmlformats.org/presentationml/2006/main" showMasterSp="0" userDrawn="1">
  <p:cSld name="35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768082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39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0.xml><?xml version="1.0" encoding="utf-8"?>
<p:sldLayout xmlns:a="http://schemas.openxmlformats.org/drawingml/2006/main" xmlns:r="http://schemas.openxmlformats.org/officeDocument/2006/relationships" xmlns:p="http://schemas.openxmlformats.org/presentationml/2006/main" userDrawn="1">
  <p:cSld name="35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03920111"/>
      </p:ext>
    </p:extLst>
  </p:cSld>
  <p:clrMapOvr>
    <a:masterClrMapping/>
  </p:clrMapOvr>
</p:sldLayout>
</file>

<file path=ppt/slideLayouts/slideLayout1451.xml><?xml version="1.0" encoding="utf-8"?>
<p:sldLayout xmlns:a="http://schemas.openxmlformats.org/drawingml/2006/main" xmlns:r="http://schemas.openxmlformats.org/officeDocument/2006/relationships" xmlns:p="http://schemas.openxmlformats.org/presentationml/2006/main" showMasterSp="0" userDrawn="1">
  <p:cSld name="35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88911289"/>
      </p:ext>
    </p:extLst>
  </p:cSld>
  <p:clrMapOvr>
    <a:masterClrMapping/>
  </p:clrMapOvr>
</p:sldLayout>
</file>

<file path=ppt/slideLayouts/slideLayout1452.xml><?xml version="1.0" encoding="utf-8"?>
<p:sldLayout xmlns:a="http://schemas.openxmlformats.org/drawingml/2006/main" xmlns:r="http://schemas.openxmlformats.org/officeDocument/2006/relationships" xmlns:p="http://schemas.openxmlformats.org/presentationml/2006/main" showMasterSp="0" userDrawn="1">
  <p:cSld name="35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1963417"/>
      </p:ext>
    </p:extLst>
  </p:cSld>
  <p:clrMapOvr>
    <a:masterClrMapping/>
  </p:clrMapOvr>
</p:sldLayout>
</file>

<file path=ppt/slideLayouts/slideLayout1453.xml><?xml version="1.0" encoding="utf-8"?>
<p:sldLayout xmlns:a="http://schemas.openxmlformats.org/drawingml/2006/main" xmlns:r="http://schemas.openxmlformats.org/officeDocument/2006/relationships" xmlns:p="http://schemas.openxmlformats.org/presentationml/2006/main" showMasterSp="0" userDrawn="1">
  <p:cSld name="35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48543338"/>
      </p:ext>
    </p:extLst>
  </p:cSld>
  <p:clrMapOvr>
    <a:masterClrMapping/>
  </p:clrMapOvr>
</p:sldLayout>
</file>

<file path=ppt/slideLayouts/slideLayout1454.xml><?xml version="1.0" encoding="utf-8"?>
<p:sldLayout xmlns:a="http://schemas.openxmlformats.org/drawingml/2006/main" xmlns:r="http://schemas.openxmlformats.org/officeDocument/2006/relationships" xmlns:p="http://schemas.openxmlformats.org/presentationml/2006/main" showMasterSp="0" userDrawn="1">
  <p:cSld name="35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24126452"/>
      </p:ext>
    </p:extLst>
  </p:cSld>
  <p:clrMapOvr>
    <a:masterClrMapping/>
  </p:clrMapOvr>
</p:sldLayout>
</file>

<file path=ppt/slideLayouts/slideLayout1455.xml><?xml version="1.0" encoding="utf-8"?>
<p:sldLayout xmlns:a="http://schemas.openxmlformats.org/drawingml/2006/main" xmlns:r="http://schemas.openxmlformats.org/officeDocument/2006/relationships" xmlns:p="http://schemas.openxmlformats.org/presentationml/2006/main" userDrawn="1">
  <p:cSld name="35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49753147"/>
      </p:ext>
    </p:extLst>
  </p:cSld>
  <p:clrMapOvr>
    <a:masterClrMapping/>
  </p:clrMapOvr>
</p:sldLayout>
</file>

<file path=ppt/slideLayouts/slideLayout1456.xml><?xml version="1.0" encoding="utf-8"?>
<p:sldLayout xmlns:a="http://schemas.openxmlformats.org/drawingml/2006/main" xmlns:r="http://schemas.openxmlformats.org/officeDocument/2006/relationships" xmlns:p="http://schemas.openxmlformats.org/presentationml/2006/main" userDrawn="1">
  <p:cSld name="35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51503022"/>
      </p:ext>
    </p:extLst>
  </p:cSld>
  <p:clrMapOvr>
    <a:masterClrMapping/>
  </p:clrMapOvr>
</p:sldLayout>
</file>

<file path=ppt/slideLayouts/slideLayout1457.xml><?xml version="1.0" encoding="utf-8"?>
<p:sldLayout xmlns:a="http://schemas.openxmlformats.org/drawingml/2006/main" xmlns:r="http://schemas.openxmlformats.org/officeDocument/2006/relationships" xmlns:p="http://schemas.openxmlformats.org/presentationml/2006/main" userDrawn="1">
  <p:cSld name="35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06553955"/>
      </p:ext>
    </p:extLst>
  </p:cSld>
  <p:clrMapOvr>
    <a:masterClrMapping/>
  </p:clrMapOvr>
</p:sldLayout>
</file>

<file path=ppt/slideLayouts/slideLayout1458.xml><?xml version="1.0" encoding="utf-8"?>
<p:sldLayout xmlns:a="http://schemas.openxmlformats.org/drawingml/2006/main" xmlns:r="http://schemas.openxmlformats.org/officeDocument/2006/relationships" xmlns:p="http://schemas.openxmlformats.org/presentationml/2006/main" userDrawn="1">
  <p:cSld name="36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72265303"/>
      </p:ext>
    </p:extLst>
  </p:cSld>
  <p:clrMapOvr>
    <a:masterClrMapping/>
  </p:clrMapOvr>
</p:sldLayout>
</file>

<file path=ppt/slideLayouts/slideLayout1459.xml><?xml version="1.0" encoding="utf-8"?>
<p:sldLayout xmlns:a="http://schemas.openxmlformats.org/drawingml/2006/main" xmlns:r="http://schemas.openxmlformats.org/officeDocument/2006/relationships" xmlns:p="http://schemas.openxmlformats.org/presentationml/2006/main" userDrawn="1">
  <p:cSld name="36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681311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3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269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0.xml><?xml version="1.0" encoding="utf-8"?>
<p:sldLayout xmlns:a="http://schemas.openxmlformats.org/drawingml/2006/main" xmlns:r="http://schemas.openxmlformats.org/officeDocument/2006/relationships" xmlns:p="http://schemas.openxmlformats.org/presentationml/2006/main" userDrawn="1">
  <p:cSld name="36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45925366"/>
      </p:ext>
    </p:extLst>
  </p:cSld>
  <p:clrMapOvr>
    <a:masterClrMapping/>
  </p:clrMapOvr>
</p:sldLayout>
</file>

<file path=ppt/slideLayouts/slideLayout1461.xml><?xml version="1.0" encoding="utf-8"?>
<p:sldLayout xmlns:a="http://schemas.openxmlformats.org/drawingml/2006/main" xmlns:r="http://schemas.openxmlformats.org/officeDocument/2006/relationships" xmlns:p="http://schemas.openxmlformats.org/presentationml/2006/main" userDrawn="1">
  <p:cSld name="36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80283207"/>
      </p:ext>
    </p:extLst>
  </p:cSld>
  <p:clrMapOvr>
    <a:masterClrMapping/>
  </p:clrMapOvr>
</p:sldLayout>
</file>

<file path=ppt/slideLayouts/slideLayout1462.xml><?xml version="1.0" encoding="utf-8"?>
<p:sldLayout xmlns:a="http://schemas.openxmlformats.org/drawingml/2006/main" xmlns:r="http://schemas.openxmlformats.org/officeDocument/2006/relationships" xmlns:p="http://schemas.openxmlformats.org/presentationml/2006/main" userDrawn="1">
  <p:cSld name="36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29855888"/>
      </p:ext>
    </p:extLst>
  </p:cSld>
  <p:clrMapOvr>
    <a:masterClrMapping/>
  </p:clrMapOvr>
</p:sldLayout>
</file>

<file path=ppt/slideLayouts/slideLayout1463.xml><?xml version="1.0" encoding="utf-8"?>
<p:sldLayout xmlns:a="http://schemas.openxmlformats.org/drawingml/2006/main" xmlns:r="http://schemas.openxmlformats.org/officeDocument/2006/relationships" xmlns:p="http://schemas.openxmlformats.org/presentationml/2006/main" userDrawn="1">
  <p:cSld name="36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95459907"/>
      </p:ext>
    </p:extLst>
  </p:cSld>
  <p:clrMapOvr>
    <a:masterClrMapping/>
  </p:clrMapOvr>
</p:sldLayout>
</file>

<file path=ppt/slideLayouts/slideLayout1464.xml><?xml version="1.0" encoding="utf-8"?>
<p:sldLayout xmlns:a="http://schemas.openxmlformats.org/drawingml/2006/main" xmlns:r="http://schemas.openxmlformats.org/officeDocument/2006/relationships" xmlns:p="http://schemas.openxmlformats.org/presentationml/2006/main" userDrawn="1">
  <p:cSld name="36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32089683"/>
      </p:ext>
    </p:extLst>
  </p:cSld>
  <p:clrMapOvr>
    <a:masterClrMapping/>
  </p:clrMapOvr>
</p:sldLayout>
</file>

<file path=ppt/slideLayouts/slideLayout1465.xml><?xml version="1.0" encoding="utf-8"?>
<p:sldLayout xmlns:a="http://schemas.openxmlformats.org/drawingml/2006/main" xmlns:r="http://schemas.openxmlformats.org/officeDocument/2006/relationships" xmlns:p="http://schemas.openxmlformats.org/presentationml/2006/main" userDrawn="1">
  <p:cSld name="36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99152281"/>
      </p:ext>
    </p:extLst>
  </p:cSld>
  <p:clrMapOvr>
    <a:masterClrMapping/>
  </p:clrMapOvr>
</p:sldLayout>
</file>

<file path=ppt/slideLayouts/slideLayout1466.xml><?xml version="1.0" encoding="utf-8"?>
<p:sldLayout xmlns:a="http://schemas.openxmlformats.org/drawingml/2006/main" xmlns:r="http://schemas.openxmlformats.org/officeDocument/2006/relationships" xmlns:p="http://schemas.openxmlformats.org/presentationml/2006/main" userDrawn="1">
  <p:cSld name="36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19970416"/>
      </p:ext>
    </p:extLst>
  </p:cSld>
  <p:clrMapOvr>
    <a:masterClrMapping/>
  </p:clrMapOvr>
</p:sldLayout>
</file>

<file path=ppt/slideLayouts/slideLayout1467.xml><?xml version="1.0" encoding="utf-8"?>
<p:sldLayout xmlns:a="http://schemas.openxmlformats.org/drawingml/2006/main" xmlns:r="http://schemas.openxmlformats.org/officeDocument/2006/relationships" xmlns:p="http://schemas.openxmlformats.org/presentationml/2006/main" userDrawn="1">
  <p:cSld name="36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24751084"/>
      </p:ext>
    </p:extLst>
  </p:cSld>
  <p:clrMapOvr>
    <a:masterClrMapping/>
  </p:clrMapOvr>
</p:sldLayout>
</file>

<file path=ppt/slideLayouts/slideLayout1468.xml><?xml version="1.0" encoding="utf-8"?>
<p:sldLayout xmlns:a="http://schemas.openxmlformats.org/drawingml/2006/main" xmlns:r="http://schemas.openxmlformats.org/officeDocument/2006/relationships" xmlns:p="http://schemas.openxmlformats.org/presentationml/2006/main" userDrawn="1">
  <p:cSld name="37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27872993"/>
      </p:ext>
    </p:extLst>
  </p:cSld>
  <p:clrMapOvr>
    <a:masterClrMapping/>
  </p:clrMapOvr>
</p:sldLayout>
</file>

<file path=ppt/slideLayouts/slideLayout1469.xml><?xml version="1.0" encoding="utf-8"?>
<p:sldLayout xmlns:a="http://schemas.openxmlformats.org/drawingml/2006/main" xmlns:r="http://schemas.openxmlformats.org/officeDocument/2006/relationships" xmlns:p="http://schemas.openxmlformats.org/presentationml/2006/main" userDrawn="1">
  <p:cSld name="37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5359421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3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4382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0.xml><?xml version="1.0" encoding="utf-8"?>
<p:sldLayout xmlns:a="http://schemas.openxmlformats.org/drawingml/2006/main" xmlns:r="http://schemas.openxmlformats.org/officeDocument/2006/relationships" xmlns:p="http://schemas.openxmlformats.org/presentationml/2006/main" userDrawn="1">
  <p:cSld name="37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06277807"/>
      </p:ext>
    </p:extLst>
  </p:cSld>
  <p:clrMapOvr>
    <a:masterClrMapping/>
  </p:clrMapOvr>
</p:sldLayout>
</file>

<file path=ppt/slideLayouts/slideLayout1471.xml><?xml version="1.0" encoding="utf-8"?>
<p:sldLayout xmlns:a="http://schemas.openxmlformats.org/drawingml/2006/main" xmlns:r="http://schemas.openxmlformats.org/officeDocument/2006/relationships" xmlns:p="http://schemas.openxmlformats.org/presentationml/2006/main" userDrawn="1">
  <p:cSld name="37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18305098"/>
      </p:ext>
    </p:extLst>
  </p:cSld>
  <p:clrMapOvr>
    <a:masterClrMapping/>
  </p:clrMapOvr>
</p:sldLayout>
</file>

<file path=ppt/slideLayouts/slideLayout1472.xml><?xml version="1.0" encoding="utf-8"?>
<p:sldLayout xmlns:a="http://schemas.openxmlformats.org/drawingml/2006/main" xmlns:r="http://schemas.openxmlformats.org/officeDocument/2006/relationships" xmlns:p="http://schemas.openxmlformats.org/presentationml/2006/main" userDrawn="1">
  <p:cSld name="37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94028100"/>
      </p:ext>
    </p:extLst>
  </p:cSld>
  <p:clrMapOvr>
    <a:masterClrMapping/>
  </p:clrMapOvr>
</p:sldLayout>
</file>

<file path=ppt/slideLayouts/slideLayout1473.xml><?xml version="1.0" encoding="utf-8"?>
<p:sldLayout xmlns:a="http://schemas.openxmlformats.org/drawingml/2006/main" xmlns:r="http://schemas.openxmlformats.org/officeDocument/2006/relationships" xmlns:p="http://schemas.openxmlformats.org/presentationml/2006/main" userDrawn="1">
  <p:cSld name="37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79008710"/>
      </p:ext>
    </p:extLst>
  </p:cSld>
  <p:clrMapOvr>
    <a:masterClrMapping/>
  </p:clrMapOvr>
</p:sldLayout>
</file>

<file path=ppt/slideLayouts/slideLayout1474.xml><?xml version="1.0" encoding="utf-8"?>
<p:sldLayout xmlns:a="http://schemas.openxmlformats.org/drawingml/2006/main" xmlns:r="http://schemas.openxmlformats.org/officeDocument/2006/relationships" xmlns:p="http://schemas.openxmlformats.org/presentationml/2006/main" userDrawn="1">
  <p:cSld name="37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83543657"/>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userDrawn="1">
  <p:cSld name="37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39637851"/>
      </p:ext>
    </p:extLst>
  </p:cSld>
  <p:clrMapOvr>
    <a:masterClrMapping/>
  </p:clrMapOvr>
</p:sldLayout>
</file>

<file path=ppt/slideLayouts/slideLayout1476.xml><?xml version="1.0" encoding="utf-8"?>
<p:sldLayout xmlns:a="http://schemas.openxmlformats.org/drawingml/2006/main" xmlns:r="http://schemas.openxmlformats.org/officeDocument/2006/relationships" xmlns:p="http://schemas.openxmlformats.org/presentationml/2006/main" showMasterSp="0" userDrawn="1">
  <p:cSld name="37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73424990"/>
      </p:ext>
    </p:extLst>
  </p:cSld>
  <p:clrMapOvr>
    <a:masterClrMapping/>
  </p:clrMapOvr>
</p:sldLayout>
</file>

<file path=ppt/slideLayouts/slideLayout1477.xml><?xml version="1.0" encoding="utf-8"?>
<p:sldLayout xmlns:a="http://schemas.openxmlformats.org/drawingml/2006/main" xmlns:r="http://schemas.openxmlformats.org/officeDocument/2006/relationships" xmlns:p="http://schemas.openxmlformats.org/presentationml/2006/main" showMasterSp="0" userDrawn="1">
  <p:cSld name="37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79905694"/>
      </p:ext>
    </p:extLst>
  </p:cSld>
  <p:clrMapOvr>
    <a:masterClrMapping/>
  </p:clrMapOvr>
</p:sldLayout>
</file>

<file path=ppt/slideLayouts/slideLayout1478.xml><?xml version="1.0" encoding="utf-8"?>
<p:sldLayout xmlns:a="http://schemas.openxmlformats.org/drawingml/2006/main" xmlns:r="http://schemas.openxmlformats.org/officeDocument/2006/relationships" xmlns:p="http://schemas.openxmlformats.org/presentationml/2006/main" showMasterSp="0" userDrawn="1">
  <p:cSld name="38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94393236"/>
      </p:ext>
    </p:extLst>
  </p:cSld>
  <p:clrMapOvr>
    <a:masterClrMapping/>
  </p:clrMapOvr>
</p:sldLayout>
</file>

<file path=ppt/slideLayouts/slideLayout1479.xml><?xml version="1.0" encoding="utf-8"?>
<p:sldLayout xmlns:a="http://schemas.openxmlformats.org/drawingml/2006/main" xmlns:r="http://schemas.openxmlformats.org/officeDocument/2006/relationships" xmlns:p="http://schemas.openxmlformats.org/presentationml/2006/main" userDrawn="1">
  <p:cSld name="38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307205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3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89632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0.xml><?xml version="1.0" encoding="utf-8"?>
<p:sldLayout xmlns:a="http://schemas.openxmlformats.org/drawingml/2006/main" xmlns:r="http://schemas.openxmlformats.org/officeDocument/2006/relationships" xmlns:p="http://schemas.openxmlformats.org/presentationml/2006/main" userDrawn="1">
  <p:cSld name="38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10224553"/>
      </p:ext>
    </p:extLst>
  </p:cSld>
  <p:clrMapOvr>
    <a:masterClrMapping/>
  </p:clrMapOvr>
</p:sldLayout>
</file>

<file path=ppt/slideLayouts/slideLayout1481.xml><?xml version="1.0" encoding="utf-8"?>
<p:sldLayout xmlns:a="http://schemas.openxmlformats.org/drawingml/2006/main" xmlns:r="http://schemas.openxmlformats.org/officeDocument/2006/relationships" xmlns:p="http://schemas.openxmlformats.org/presentationml/2006/main" showMasterSp="0" userDrawn="1">
  <p:cSld name="38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86731352"/>
      </p:ext>
    </p:extLst>
  </p:cSld>
  <p:clrMapOvr>
    <a:masterClrMapping/>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showMasterSp="0" userDrawn="1">
  <p:cSld name="38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3129630"/>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userDrawn="1">
  <p:cSld name="38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74699751"/>
      </p:ext>
    </p:extLst>
  </p:cSld>
  <p:clrMapOvr>
    <a:masterClrMapping/>
  </p:clrMapOvr>
</p:sldLayout>
</file>

<file path=ppt/slideLayouts/slideLayout1484.xml><?xml version="1.0" encoding="utf-8"?>
<p:sldLayout xmlns:a="http://schemas.openxmlformats.org/drawingml/2006/main" xmlns:r="http://schemas.openxmlformats.org/officeDocument/2006/relationships" xmlns:p="http://schemas.openxmlformats.org/presentationml/2006/main" userDrawn="1">
  <p:cSld name="38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523940"/>
      </p:ext>
    </p:extLst>
  </p:cSld>
  <p:clrMapOvr>
    <a:masterClrMapping/>
  </p:clrMapOvr>
</p:sldLayout>
</file>

<file path=ppt/slideLayouts/slideLayout1485.xml><?xml version="1.0" encoding="utf-8"?>
<p:sldLayout xmlns:a="http://schemas.openxmlformats.org/drawingml/2006/main" xmlns:r="http://schemas.openxmlformats.org/officeDocument/2006/relationships" xmlns:p="http://schemas.openxmlformats.org/presentationml/2006/main" userDrawn="1">
  <p:cSld name="38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93524139"/>
      </p:ext>
    </p:extLst>
  </p:cSld>
  <p:clrMapOvr>
    <a:masterClrMapping/>
  </p:clrMapOvr>
</p:sldLayout>
</file>

<file path=ppt/slideLayouts/slideLayout1486.xml><?xml version="1.0" encoding="utf-8"?>
<p:sldLayout xmlns:a="http://schemas.openxmlformats.org/drawingml/2006/main" xmlns:r="http://schemas.openxmlformats.org/officeDocument/2006/relationships" xmlns:p="http://schemas.openxmlformats.org/presentationml/2006/main" userDrawn="1">
  <p:cSld name="38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53619692"/>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userDrawn="1">
  <p:cSld name="38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49969090"/>
      </p:ext>
    </p:extLst>
  </p:cSld>
  <p:clrMapOvr>
    <a:masterClrMapping/>
  </p:clrMapOvr>
</p:sldLayout>
</file>

<file path=ppt/slideLayouts/slideLayout1488.xml><?xml version="1.0" encoding="utf-8"?>
<p:sldLayout xmlns:a="http://schemas.openxmlformats.org/drawingml/2006/main" xmlns:r="http://schemas.openxmlformats.org/officeDocument/2006/relationships" xmlns:p="http://schemas.openxmlformats.org/presentationml/2006/main" userDrawn="1">
  <p:cSld name="39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9377901"/>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userDrawn="1">
  <p:cSld name="39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070981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3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9592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0.xml><?xml version="1.0" encoding="utf-8"?>
<p:sldLayout xmlns:a="http://schemas.openxmlformats.org/drawingml/2006/main" xmlns:r="http://schemas.openxmlformats.org/officeDocument/2006/relationships" xmlns:p="http://schemas.openxmlformats.org/presentationml/2006/main" userDrawn="1">
  <p:cSld name="39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30618308"/>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userDrawn="1">
  <p:cSld name="39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93274907"/>
      </p:ext>
    </p:extLst>
  </p:cSld>
  <p:clrMapOvr>
    <a:masterClrMapping/>
  </p:clrMapOvr>
</p:sldLayout>
</file>

<file path=ppt/slideLayouts/slideLayout1492.xml><?xml version="1.0" encoding="utf-8"?>
<p:sldLayout xmlns:a="http://schemas.openxmlformats.org/drawingml/2006/main" xmlns:r="http://schemas.openxmlformats.org/officeDocument/2006/relationships" xmlns:p="http://schemas.openxmlformats.org/presentationml/2006/main" userDrawn="1">
  <p:cSld name="39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50582212"/>
      </p:ext>
    </p:extLst>
  </p:cSld>
  <p:clrMapOvr>
    <a:masterClrMapping/>
  </p:clrMapOvr>
</p:sldLayout>
</file>

<file path=ppt/slideLayouts/slideLayout1493.xml><?xml version="1.0" encoding="utf-8"?>
<p:sldLayout xmlns:a="http://schemas.openxmlformats.org/drawingml/2006/main" xmlns:r="http://schemas.openxmlformats.org/officeDocument/2006/relationships" xmlns:p="http://schemas.openxmlformats.org/presentationml/2006/main" userDrawn="1">
  <p:cSld name="39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45882903"/>
      </p:ext>
    </p:extLst>
  </p:cSld>
  <p:clrMapOvr>
    <a:masterClrMapping/>
  </p:clrMapOvr>
</p:sldLayout>
</file>

<file path=ppt/slideLayouts/slideLayout1494.xml><?xml version="1.0" encoding="utf-8"?>
<p:sldLayout xmlns:a="http://schemas.openxmlformats.org/drawingml/2006/main" xmlns:r="http://schemas.openxmlformats.org/officeDocument/2006/relationships" xmlns:p="http://schemas.openxmlformats.org/presentationml/2006/main" userDrawn="1">
  <p:cSld name="39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63052672"/>
      </p:ext>
    </p:extLst>
  </p:cSld>
  <p:clrMapOvr>
    <a:masterClrMapping/>
  </p:clrMapOvr>
</p:sldLayout>
</file>

<file path=ppt/slideLayouts/slideLayout1495.xml><?xml version="1.0" encoding="utf-8"?>
<p:sldLayout xmlns:a="http://schemas.openxmlformats.org/drawingml/2006/main" xmlns:r="http://schemas.openxmlformats.org/officeDocument/2006/relationships" xmlns:p="http://schemas.openxmlformats.org/presentationml/2006/main" userDrawn="1">
  <p:cSld name="39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45616835"/>
      </p:ext>
    </p:extLst>
  </p:cSld>
  <p:clrMapOvr>
    <a:masterClrMapping/>
  </p:clrMapOvr>
</p:sldLayout>
</file>

<file path=ppt/slideLayouts/slideLayout1496.xml><?xml version="1.0" encoding="utf-8"?>
<p:sldLayout xmlns:a="http://schemas.openxmlformats.org/drawingml/2006/main" xmlns:r="http://schemas.openxmlformats.org/officeDocument/2006/relationships" xmlns:p="http://schemas.openxmlformats.org/presentationml/2006/main" userDrawn="1">
  <p:cSld name="39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94916242"/>
      </p:ext>
    </p:extLst>
  </p:cSld>
  <p:clrMapOvr>
    <a:masterClrMapping/>
  </p:clrMapOvr>
</p:sldLayout>
</file>

<file path=ppt/slideLayouts/slideLayout1497.xml><?xml version="1.0" encoding="utf-8"?>
<p:sldLayout xmlns:a="http://schemas.openxmlformats.org/drawingml/2006/main" xmlns:r="http://schemas.openxmlformats.org/officeDocument/2006/relationships" xmlns:p="http://schemas.openxmlformats.org/presentationml/2006/main" userDrawn="1">
  <p:cSld name="39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18279768"/>
      </p:ext>
    </p:extLst>
  </p:cSld>
  <p:clrMapOvr>
    <a:masterClrMapping/>
  </p:clrMapOvr>
</p:sldLayout>
</file>

<file path=ppt/slideLayouts/slideLayout1498.xml><?xml version="1.0" encoding="utf-8"?>
<p:sldLayout xmlns:a="http://schemas.openxmlformats.org/drawingml/2006/main" xmlns:r="http://schemas.openxmlformats.org/officeDocument/2006/relationships" xmlns:p="http://schemas.openxmlformats.org/presentationml/2006/main" userDrawn="1">
  <p:cSld name="40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23175154"/>
      </p:ext>
    </p:extLst>
  </p:cSld>
  <p:clrMapOvr>
    <a:masterClrMapping/>
  </p:clrMapOvr>
</p:sldLayout>
</file>

<file path=ppt/slideLayouts/slideLayout1499.xml><?xml version="1.0" encoding="utf-8"?>
<p:sldLayout xmlns:a="http://schemas.openxmlformats.org/drawingml/2006/main" xmlns:r="http://schemas.openxmlformats.org/officeDocument/2006/relationships" xmlns:p="http://schemas.openxmlformats.org/presentationml/2006/main" userDrawn="1">
  <p:cSld name="40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33230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de-AT"/>
          </a:p>
        </p:txBody>
      </p:sp>
      <p:sp>
        <p:nvSpPr>
          <p:cNvPr id="5" name="Footer Placeholder 4"/>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2571632071"/>
      </p:ext>
    </p:extLst>
  </p:cSld>
  <p:clrMapOvr>
    <a:masterClrMapping/>
  </p:clrMapOvr>
  <p:hf sldNum="0" hdr="0" dt="0"/>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4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5265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0.xml><?xml version="1.0" encoding="utf-8"?>
<p:sldLayout xmlns:a="http://schemas.openxmlformats.org/drawingml/2006/main" xmlns:r="http://schemas.openxmlformats.org/officeDocument/2006/relationships" xmlns:p="http://schemas.openxmlformats.org/presentationml/2006/main" userDrawn="1">
  <p:cSld name="40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84949652"/>
      </p:ext>
    </p:extLst>
  </p:cSld>
  <p:clrMapOvr>
    <a:masterClrMapping/>
  </p:clrMapOvr>
</p:sldLayout>
</file>

<file path=ppt/slideLayouts/slideLayout1501.xml><?xml version="1.0" encoding="utf-8"?>
<p:sldLayout xmlns:a="http://schemas.openxmlformats.org/drawingml/2006/main" xmlns:r="http://schemas.openxmlformats.org/officeDocument/2006/relationships" xmlns:p="http://schemas.openxmlformats.org/presentationml/2006/main" userDrawn="1">
  <p:cSld name="10_Titelfolie">
    <p:spTree>
      <p:nvGrpSpPr>
        <p:cNvPr id="1" name=""/>
        <p:cNvGrpSpPr/>
        <p:nvPr/>
      </p:nvGrpSpPr>
      <p:grpSpPr>
        <a:xfrm>
          <a:off x="0" y="0"/>
          <a:ext cx="0" cy="0"/>
          <a:chOff x="0" y="0"/>
          <a:chExt cx="0" cy="0"/>
        </a:xfrm>
      </p:grpSpPr>
      <p:pic>
        <p:nvPicPr>
          <p:cNvPr id="1028" name="Picture 4" descr="P:\PRESSESTELLE\PowerPointPräsentation\Grafiken\4zu3\PPTs 4zu3\HINTERGRÜNDE\PPT VORLAGE HINTERGRUND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63" y="-13205"/>
            <a:ext cx="12217963" cy="68712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75520" y="1670952"/>
            <a:ext cx="9985109" cy="1037977"/>
          </a:xfrm>
        </p:spPr>
        <p:txBody>
          <a:bodyPr>
            <a:noAutofit/>
          </a:bodyPr>
          <a:lstStyle>
            <a:lvl1pPr algn="l">
              <a:defRPr sz="4050">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3" name="Untertitel 2"/>
          <p:cNvSpPr>
            <a:spLocks noGrp="1"/>
          </p:cNvSpPr>
          <p:nvPr>
            <p:ph type="subTitle" idx="1" hasCustomPrompt="1"/>
          </p:nvPr>
        </p:nvSpPr>
        <p:spPr>
          <a:xfrm>
            <a:off x="1775520" y="2708920"/>
            <a:ext cx="8534400" cy="576064"/>
          </a:xfrm>
        </p:spPr>
        <p:txBody>
          <a:bodyPr>
            <a:normAutofit/>
          </a:bodyPr>
          <a:lstStyle>
            <a:lvl1pPr marL="0" indent="0" algn="l">
              <a:buNone/>
              <a:defRPr sz="2250">
                <a:solidFill>
                  <a:schemeClr val="tx1"/>
                </a:solidFill>
                <a:latin typeface="Verdana" pitchFamily="34" charset="0"/>
                <a:ea typeface="Verdana" pitchFamily="34" charset="0"/>
                <a:cs typeface="Verdana"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431571" y="404590"/>
            <a:ext cx="1151928" cy="792162"/>
          </a:xfrm>
        </p:spPr>
        <p:txBody>
          <a:bodyPr>
            <a:noAutofit/>
          </a:bodyPr>
          <a:lstStyle>
            <a:lvl1pPr marL="0" indent="0">
              <a:buNone/>
              <a:defRPr sz="750" baseline="0"/>
            </a:lvl1pPr>
          </a:lstStyle>
          <a:p>
            <a:r>
              <a:rPr lang="de-AT" dirty="0"/>
              <a:t>Optional Logo</a:t>
            </a:r>
          </a:p>
        </p:txBody>
      </p:sp>
    </p:spTree>
    <p:extLst>
      <p:ext uri="{BB962C8B-B14F-4D97-AF65-F5344CB8AC3E}">
        <p14:creationId xmlns:p14="http://schemas.microsoft.com/office/powerpoint/2010/main" val="354229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2.xml><?xml version="1.0" encoding="utf-8"?>
<p:sldLayout xmlns:a="http://schemas.openxmlformats.org/drawingml/2006/main" xmlns:r="http://schemas.openxmlformats.org/officeDocument/2006/relationships" xmlns:p="http://schemas.openxmlformats.org/presentationml/2006/main" showMasterSp="0" userDrawn="1">
  <p:cSld name="40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07165245"/>
      </p:ext>
    </p:extLst>
  </p:cSld>
  <p:clrMapOvr>
    <a:masterClrMapping/>
  </p:clrMapOvr>
</p:sldLayout>
</file>

<file path=ppt/slideLayouts/slideLayout1503.xml><?xml version="1.0" encoding="utf-8"?>
<p:sldLayout xmlns:a="http://schemas.openxmlformats.org/drawingml/2006/main" xmlns:r="http://schemas.openxmlformats.org/officeDocument/2006/relationships" xmlns:p="http://schemas.openxmlformats.org/presentationml/2006/main" showMasterSp="0" userDrawn="1">
  <p:cSld name="40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12134971"/>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showMasterSp="0" userDrawn="1">
  <p:cSld name="40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5901609"/>
      </p:ext>
    </p:extLst>
  </p:cSld>
  <p:clrMapOvr>
    <a:masterClrMapping/>
  </p:clrMapOvr>
</p:sldLayout>
</file>

<file path=ppt/slideLayouts/slideLayout1505.xml><?xml version="1.0" encoding="utf-8"?>
<p:sldLayout xmlns:a="http://schemas.openxmlformats.org/drawingml/2006/main" xmlns:r="http://schemas.openxmlformats.org/officeDocument/2006/relationships" xmlns:p="http://schemas.openxmlformats.org/presentationml/2006/main" userDrawn="1">
  <p:cSld name="40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92852663"/>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showMasterSp="0" userDrawn="1">
  <p:cSld name="40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06998374"/>
      </p:ext>
    </p:extLst>
  </p:cSld>
  <p:clrMapOvr>
    <a:masterClrMapping/>
  </p:clrMapOvr>
</p:sldLayout>
</file>

<file path=ppt/slideLayouts/slideLayout1507.xml><?xml version="1.0" encoding="utf-8"?>
<p:sldLayout xmlns:a="http://schemas.openxmlformats.org/drawingml/2006/main" xmlns:r="http://schemas.openxmlformats.org/officeDocument/2006/relationships" xmlns:p="http://schemas.openxmlformats.org/presentationml/2006/main" showMasterSp="0" userDrawn="1">
  <p:cSld name="40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63978347"/>
      </p:ext>
    </p:extLst>
  </p:cSld>
  <p:clrMapOvr>
    <a:masterClrMapping/>
  </p:clrMapOvr>
</p:sldLayout>
</file>

<file path=ppt/slideLayouts/slideLayout1508.xml><?xml version="1.0" encoding="utf-8"?>
<p:sldLayout xmlns:a="http://schemas.openxmlformats.org/drawingml/2006/main" xmlns:r="http://schemas.openxmlformats.org/officeDocument/2006/relationships" xmlns:p="http://schemas.openxmlformats.org/presentationml/2006/main" showMasterSp="0" userDrawn="1">
  <p:cSld name="40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66038677"/>
      </p:ext>
    </p:extLst>
  </p:cSld>
  <p:clrMapOvr>
    <a:masterClrMapping/>
  </p:clrMapOvr>
</p:sldLayout>
</file>

<file path=ppt/slideLayouts/slideLayout1509.xml><?xml version="1.0" encoding="utf-8"?>
<p:sldLayout xmlns:a="http://schemas.openxmlformats.org/drawingml/2006/main" xmlns:r="http://schemas.openxmlformats.org/officeDocument/2006/relationships" xmlns:p="http://schemas.openxmlformats.org/presentationml/2006/main" userDrawn="1">
  <p:cSld name="4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788712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4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3940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0.xml><?xml version="1.0" encoding="utf-8"?>
<p:sldLayout xmlns:a="http://schemas.openxmlformats.org/drawingml/2006/main" xmlns:r="http://schemas.openxmlformats.org/officeDocument/2006/relationships" xmlns:p="http://schemas.openxmlformats.org/presentationml/2006/main" userDrawn="1">
  <p:cSld name="4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87834916"/>
      </p:ext>
    </p:extLst>
  </p:cSld>
  <p:clrMapOvr>
    <a:masterClrMapping/>
  </p:clrMapOvr>
</p:sldLayout>
</file>

<file path=ppt/slideLayouts/slideLayout1511.xml><?xml version="1.0" encoding="utf-8"?>
<p:sldLayout xmlns:a="http://schemas.openxmlformats.org/drawingml/2006/main" xmlns:r="http://schemas.openxmlformats.org/officeDocument/2006/relationships" xmlns:p="http://schemas.openxmlformats.org/presentationml/2006/main" showMasterSp="0" userDrawn="1">
  <p:cSld name="4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45904443"/>
      </p:ext>
    </p:extLst>
  </p:cSld>
  <p:clrMapOvr>
    <a:masterClrMapping/>
  </p:clrMapOvr>
</p:sldLayout>
</file>

<file path=ppt/slideLayouts/slideLayout1512.xml><?xml version="1.0" encoding="utf-8"?>
<p:sldLayout xmlns:a="http://schemas.openxmlformats.org/drawingml/2006/main" xmlns:r="http://schemas.openxmlformats.org/officeDocument/2006/relationships" xmlns:p="http://schemas.openxmlformats.org/presentationml/2006/main" showMasterSp="0" userDrawn="1">
  <p:cSld name="4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70867615"/>
      </p:ext>
    </p:extLst>
  </p:cSld>
  <p:clrMapOvr>
    <a:masterClrMapping/>
  </p:clrMapOvr>
</p:sldLayout>
</file>

<file path=ppt/slideLayouts/slideLayout1513.xml><?xml version="1.0" encoding="utf-8"?>
<p:sldLayout xmlns:a="http://schemas.openxmlformats.org/drawingml/2006/main" xmlns:r="http://schemas.openxmlformats.org/officeDocument/2006/relationships" xmlns:p="http://schemas.openxmlformats.org/presentationml/2006/main" userDrawn="1">
  <p:cSld name="4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36844124"/>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userDrawn="1">
  <p:cSld name="11_Titelfolie">
    <p:spTree>
      <p:nvGrpSpPr>
        <p:cNvPr id="1" name=""/>
        <p:cNvGrpSpPr/>
        <p:nvPr/>
      </p:nvGrpSpPr>
      <p:grpSpPr>
        <a:xfrm>
          <a:off x="0" y="0"/>
          <a:ext cx="0" cy="0"/>
          <a:chOff x="0" y="0"/>
          <a:chExt cx="0" cy="0"/>
        </a:xfrm>
      </p:grpSpPr>
      <p:pic>
        <p:nvPicPr>
          <p:cNvPr id="1028" name="Picture 4" descr="P:\PRESSESTELLE\PowerPointPräsentation\Grafiken\4zu3\PPTs 4zu3\HINTERGRÜNDE\PPT VORLAGE HINTERGRUND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63" y="-13205"/>
            <a:ext cx="12217963" cy="68712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75520" y="1670950"/>
            <a:ext cx="9985109" cy="1037977"/>
          </a:xfrm>
        </p:spPr>
        <p:txBody>
          <a:bodyPr>
            <a:noAutofit/>
          </a:bodyPr>
          <a:lstStyle>
            <a:lvl1pPr algn="l">
              <a:defRPr sz="5400">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3" name="Untertitel 2"/>
          <p:cNvSpPr>
            <a:spLocks noGrp="1"/>
          </p:cNvSpPr>
          <p:nvPr>
            <p:ph type="subTitle" idx="1" hasCustomPrompt="1"/>
          </p:nvPr>
        </p:nvSpPr>
        <p:spPr>
          <a:xfrm>
            <a:off x="1775520" y="2708920"/>
            <a:ext cx="8534400" cy="576064"/>
          </a:xfrm>
        </p:spPr>
        <p:txBody>
          <a:bodyPr>
            <a:normAutofit/>
          </a:bodyPr>
          <a:lstStyle>
            <a:lvl1pPr marL="0" indent="0" algn="l">
              <a:buNone/>
              <a:defRPr sz="30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431571" y="404590"/>
            <a:ext cx="1151928" cy="792162"/>
          </a:xfrm>
        </p:spPr>
        <p:txBody>
          <a:bodyPr>
            <a:noAutofit/>
          </a:bodyPr>
          <a:lstStyle>
            <a:lvl1pPr marL="0" indent="0">
              <a:buNone/>
              <a:defRPr sz="1000" baseline="0"/>
            </a:lvl1pPr>
          </a:lstStyle>
          <a:p>
            <a:r>
              <a:rPr lang="de-AT" dirty="0"/>
              <a:t>Optional Logo</a:t>
            </a:r>
          </a:p>
        </p:txBody>
      </p:sp>
    </p:spTree>
    <p:extLst>
      <p:ext uri="{BB962C8B-B14F-4D97-AF65-F5344CB8AC3E}">
        <p14:creationId xmlns:p14="http://schemas.microsoft.com/office/powerpoint/2010/main" val="224496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5.xml><?xml version="1.0" encoding="utf-8"?>
<p:sldLayout xmlns:a="http://schemas.openxmlformats.org/drawingml/2006/main" xmlns:r="http://schemas.openxmlformats.org/officeDocument/2006/relationships" xmlns:p="http://schemas.openxmlformats.org/presentationml/2006/main" showMasterSp="0" userDrawn="1">
  <p:cSld name="1_Titelfolie">
    <p:spTree>
      <p:nvGrpSpPr>
        <p:cNvPr id="1" name=""/>
        <p:cNvGrpSpPr/>
        <p:nvPr/>
      </p:nvGrpSpPr>
      <p:grpSpPr>
        <a:xfrm>
          <a:off x="0" y="0"/>
          <a:ext cx="0" cy="0"/>
          <a:chOff x="0" y="0"/>
          <a:chExt cx="0" cy="0"/>
        </a:xfrm>
      </p:grpSpPr>
      <p:pic>
        <p:nvPicPr>
          <p:cNvPr id="1028" name="Picture 4" descr="P:\PRESSESTELLE\PowerPointPräsentation\Grafiken\4zu3\PPTs 4zu3\HINTERGRÜNDE\PPT VORLAGE HINTERGRUND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63" y="-13205"/>
            <a:ext cx="12217963" cy="68712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75520" y="1670948"/>
            <a:ext cx="9985109" cy="1037977"/>
          </a:xfrm>
        </p:spPr>
        <p:txBody>
          <a:bodyPr>
            <a:noAutofit/>
          </a:bodyPr>
          <a:lstStyle>
            <a:lvl1pPr algn="l">
              <a:defRPr sz="5400">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3" name="Untertitel 2"/>
          <p:cNvSpPr>
            <a:spLocks noGrp="1"/>
          </p:cNvSpPr>
          <p:nvPr>
            <p:ph type="subTitle" idx="1" hasCustomPrompt="1"/>
          </p:nvPr>
        </p:nvSpPr>
        <p:spPr>
          <a:xfrm>
            <a:off x="1775520" y="2708920"/>
            <a:ext cx="8534400" cy="576064"/>
          </a:xfrm>
        </p:spPr>
        <p:txBody>
          <a:bodyPr>
            <a:normAutofit/>
          </a:bodyPr>
          <a:lstStyle>
            <a:lvl1pPr marL="0" indent="0" algn="l">
              <a:buNone/>
              <a:defRPr sz="30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431571" y="404590"/>
            <a:ext cx="1151928" cy="792162"/>
          </a:xfrm>
        </p:spPr>
        <p:txBody>
          <a:bodyPr>
            <a:noAutofit/>
          </a:bodyPr>
          <a:lstStyle>
            <a:lvl1pPr marL="0" indent="0">
              <a:buNone/>
              <a:defRPr sz="1000" baseline="0"/>
            </a:lvl1pPr>
          </a:lstStyle>
          <a:p>
            <a:r>
              <a:rPr lang="de-AT" dirty="0"/>
              <a:t>Optional Logo</a:t>
            </a:r>
          </a:p>
        </p:txBody>
      </p:sp>
    </p:spTree>
    <p:extLst>
      <p:ext uri="{BB962C8B-B14F-4D97-AF65-F5344CB8AC3E}">
        <p14:creationId xmlns:p14="http://schemas.microsoft.com/office/powerpoint/2010/main" val="2036361237"/>
      </p:ext>
    </p:extLst>
  </p:cSld>
  <p:clrMapOvr>
    <a:masterClrMapping/>
  </p:clrMapOvr>
</p:sldLayout>
</file>

<file path=ppt/slideLayouts/slideLayout1516.xml><?xml version="1.0" encoding="utf-8"?>
<p:sldLayout xmlns:a="http://schemas.openxmlformats.org/drawingml/2006/main" xmlns:r="http://schemas.openxmlformats.org/officeDocument/2006/relationships" xmlns:p="http://schemas.openxmlformats.org/presentationml/2006/main" showMasterSp="0" userDrawn="1">
  <p:cSld name="6_Institut für Romanistik (S. Bartoli KUcher)">
    <p:spTree>
      <p:nvGrpSpPr>
        <p:cNvPr id="1" name=""/>
        <p:cNvGrpSpPr/>
        <p:nvPr/>
      </p:nvGrpSpPr>
      <p:grpSpPr>
        <a:xfrm>
          <a:off x="0" y="0"/>
          <a:ext cx="0" cy="0"/>
          <a:chOff x="0" y="0"/>
          <a:chExt cx="0" cy="0"/>
        </a:xfrm>
      </p:grpSpPr>
      <p:pic>
        <p:nvPicPr>
          <p:cNvPr id="2050" name="Picture 2" descr="P:\PRESSESTELLE\PowerPointPräsentation\Grafiken\4zu3\PPTs 4zu3\HINTERGRÜNDE\PPT VORLAGE HINTERGRUND BALKEN GEL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8778"/>
            <a:ext cx="12192000" cy="6856606"/>
          </a:xfrm>
          <a:prstGeom prst="rect">
            <a:avLst/>
          </a:prstGeom>
          <a:noFill/>
          <a:extLst>
            <a:ext uri="{909E8E84-426E-40DD-AFC4-6F175D3DCCD1}">
              <a14:hiddenFill xmlns:a14="http://schemas.microsoft.com/office/drawing/2010/main">
                <a:solidFill>
                  <a:srgbClr val="FFFFFF"/>
                </a:solidFill>
              </a14:hiddenFill>
            </a:ext>
          </a:extLst>
        </p:spPr>
      </p:pic>
      <p:sp>
        <p:nvSpPr>
          <p:cNvPr id="7" name="Untertitel 2"/>
          <p:cNvSpPr>
            <a:spLocks noGrp="1"/>
          </p:cNvSpPr>
          <p:nvPr>
            <p:ph type="subTitle" idx="1" hasCustomPrompt="1"/>
          </p:nvPr>
        </p:nvSpPr>
        <p:spPr>
          <a:xfrm>
            <a:off x="623392" y="1700808"/>
            <a:ext cx="10657184" cy="432048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
        <p:nvSpPr>
          <p:cNvPr id="5" name="Titel 1"/>
          <p:cNvSpPr>
            <a:spLocks noGrp="1"/>
          </p:cNvSpPr>
          <p:nvPr>
            <p:ph type="ctrTitle"/>
          </p:nvPr>
        </p:nvSpPr>
        <p:spPr>
          <a:xfrm>
            <a:off x="623395" y="620689"/>
            <a:ext cx="9025003" cy="648073"/>
          </a:xfrm>
        </p:spPr>
        <p:txBody>
          <a:bodyPr>
            <a:noAutofit/>
          </a:bodyPr>
          <a:lstStyle>
            <a:lvl1pPr algn="l">
              <a:defRPr sz="36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Tree>
    <p:extLst>
      <p:ext uri="{BB962C8B-B14F-4D97-AF65-F5344CB8AC3E}">
        <p14:creationId xmlns:p14="http://schemas.microsoft.com/office/powerpoint/2010/main" val="1973729960"/>
      </p:ext>
    </p:extLst>
  </p:cSld>
  <p:clrMapOvr>
    <a:masterClrMapping/>
  </p:clrMapOvr>
</p:sldLayout>
</file>

<file path=ppt/slideLayouts/slideLayout1517.xml><?xml version="1.0" encoding="utf-8"?>
<p:sldLayout xmlns:a="http://schemas.openxmlformats.org/drawingml/2006/main" xmlns:r="http://schemas.openxmlformats.org/officeDocument/2006/relationships" xmlns:p="http://schemas.openxmlformats.org/presentationml/2006/main" showMasterSp="0" userDrawn="1">
  <p:cSld name="7_Inhaltsseite Farbe Englisch">
    <p:spTree>
      <p:nvGrpSpPr>
        <p:cNvPr id="1" name=""/>
        <p:cNvGrpSpPr/>
        <p:nvPr/>
      </p:nvGrpSpPr>
      <p:grpSpPr>
        <a:xfrm>
          <a:off x="0" y="0"/>
          <a:ext cx="0" cy="0"/>
          <a:chOff x="0" y="0"/>
          <a:chExt cx="0" cy="0"/>
        </a:xfrm>
      </p:grpSpPr>
      <p:pic>
        <p:nvPicPr>
          <p:cNvPr id="3074" name="Picture 2" descr="P:\PRESSESTELLE\PowerPointPräsentation\Grafiken\4zu3\PPTs 4zu3\HINTERGRÜNDE\PPT VORLAGE HINTERGRUND EN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 y="28782"/>
            <a:ext cx="12191999" cy="685660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p:cNvSpPr>
            <a:spLocks noGrp="1"/>
          </p:cNvSpPr>
          <p:nvPr>
            <p:ph type="ctrTitle"/>
          </p:nvPr>
        </p:nvSpPr>
        <p:spPr>
          <a:xfrm>
            <a:off x="623395" y="620689"/>
            <a:ext cx="9025003" cy="648073"/>
          </a:xfrm>
        </p:spPr>
        <p:txBody>
          <a:bodyPr>
            <a:noAutofit/>
          </a:bodyPr>
          <a:lstStyle>
            <a:lvl1pPr algn="l">
              <a:defRPr sz="36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5" name="Untertitel 2"/>
          <p:cNvSpPr>
            <a:spLocks noGrp="1"/>
          </p:cNvSpPr>
          <p:nvPr>
            <p:ph type="subTitle" idx="1" hasCustomPrompt="1"/>
          </p:nvPr>
        </p:nvSpPr>
        <p:spPr>
          <a:xfrm>
            <a:off x="623392" y="1700808"/>
            <a:ext cx="10657184" cy="432048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Tree>
    <p:extLst>
      <p:ext uri="{BB962C8B-B14F-4D97-AF65-F5344CB8AC3E}">
        <p14:creationId xmlns:p14="http://schemas.microsoft.com/office/powerpoint/2010/main" val="499073218"/>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showMasterSp="0" userDrawn="1">
  <p:cSld name="4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479847"/>
      </p:ext>
    </p:extLst>
  </p:cSld>
  <p:clrMapOvr>
    <a:masterClrMapping/>
  </p:clrMapOvr>
</p:sldLayout>
</file>

<file path=ppt/slideLayouts/slideLayout1519.xml><?xml version="1.0" encoding="utf-8"?>
<p:sldLayout xmlns:a="http://schemas.openxmlformats.org/drawingml/2006/main" xmlns:r="http://schemas.openxmlformats.org/officeDocument/2006/relationships" xmlns:p="http://schemas.openxmlformats.org/presentationml/2006/main" showMasterSp="0" userDrawn="1">
  <p:cSld name="4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4491866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4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98083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4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460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7511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1891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4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1680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4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5691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4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0425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4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56952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de-AT"/>
          </a:p>
        </p:txBody>
      </p:sp>
      <p:sp>
        <p:nvSpPr>
          <p:cNvPr id="5" name="Footer Placeholder 4"/>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3155163605"/>
      </p:ext>
    </p:extLst>
  </p:cSld>
  <p:clrMapOvr>
    <a:masterClrMapping/>
  </p:clrMapOvr>
  <p:hf sldNum="0"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6549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5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9318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5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5854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5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9638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5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1379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5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3932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5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2247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5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0449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5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41555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5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0079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de-AT"/>
          </a:p>
        </p:txBody>
      </p:sp>
      <p:sp>
        <p:nvSpPr>
          <p:cNvPr id="5" name="Footer Placeholder 4"/>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2485991096"/>
      </p:ext>
    </p:extLst>
  </p:cSld>
  <p:clrMapOvr>
    <a:masterClrMapping/>
  </p:clrMapOvr>
  <p:hf sldNum="0" hdr="0" dt="0"/>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6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9391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6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2937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6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5933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6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2171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6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32966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6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3"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48"/>
            <a:ext cx="541174" cy="276999"/>
          </a:xfrm>
          <a:prstGeom prst="rect">
            <a:avLst/>
          </a:prstGeom>
          <a:noFill/>
        </p:spPr>
        <p:txBody>
          <a:bodyPr wrap="none" rtlCol="0">
            <a:spAutoFit/>
          </a:bodyPr>
          <a:lstStyle/>
          <a:p>
            <a:pPr fontAlgn="auto">
              <a:spcBef>
                <a:spcPts val="0"/>
              </a:spcBef>
              <a:spcAft>
                <a:spcPts val="0"/>
              </a:spcAft>
            </a:pPr>
            <a:fld id="{A56108E9-0BB1-46BE-B52C-447D2D187DBA}" type="slidenum">
              <a:rPr lang="de-AT" sz="12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1552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6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87893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6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09182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6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1274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6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1354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36CE33-4E8D-45E9-BBCE-47B2AE136EC6}" type="datetimeFigureOut">
              <a:rPr lang="en-AT" smtClean="0"/>
              <a:t>16/09/2022</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3478363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3659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7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68848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273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7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6669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3024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7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292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882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7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0183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7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0058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7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6158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36CE33-4E8D-45E9-BBCE-47B2AE136EC6}" type="datetimeFigureOut">
              <a:rPr lang="en-AT" smtClean="0"/>
              <a:t>16/09/2022</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28280619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8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1720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8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8462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_Institut für Romanistik (S. Bartoli KUcher)">
    <p:spTree>
      <p:nvGrpSpPr>
        <p:cNvPr id="1" name=""/>
        <p:cNvGrpSpPr/>
        <p:nvPr/>
      </p:nvGrpSpPr>
      <p:grpSpPr>
        <a:xfrm>
          <a:off x="0" y="0"/>
          <a:ext cx="0" cy="0"/>
          <a:chOff x="0" y="0"/>
          <a:chExt cx="0" cy="0"/>
        </a:xfrm>
      </p:grpSpPr>
      <p:pic>
        <p:nvPicPr>
          <p:cNvPr id="2050" name="Picture 2" descr="P:\PRESSESTELLE\PowerPointPräsentation\Grafiken\4zu3\PPTs 4zu3\HINTERGRÜNDE\PPT VORLAGE HINTERGRUND BALKEN GEL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8778"/>
            <a:ext cx="12192000" cy="6856606"/>
          </a:xfrm>
          <a:prstGeom prst="rect">
            <a:avLst/>
          </a:prstGeom>
          <a:noFill/>
          <a:extLst>
            <a:ext uri="{909E8E84-426E-40DD-AFC4-6F175D3DCCD1}">
              <a14:hiddenFill xmlns:a14="http://schemas.microsoft.com/office/drawing/2010/main">
                <a:solidFill>
                  <a:srgbClr val="FFFFFF"/>
                </a:solidFill>
              </a14:hiddenFill>
            </a:ext>
          </a:extLst>
        </p:spPr>
      </p:pic>
      <p:sp>
        <p:nvSpPr>
          <p:cNvPr id="7" name="Untertitel 2"/>
          <p:cNvSpPr>
            <a:spLocks noGrp="1"/>
          </p:cNvSpPr>
          <p:nvPr>
            <p:ph type="subTitle" idx="1" hasCustomPrompt="1"/>
          </p:nvPr>
        </p:nvSpPr>
        <p:spPr>
          <a:xfrm>
            <a:off x="623392" y="1700808"/>
            <a:ext cx="10657184" cy="432048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
        <p:nvSpPr>
          <p:cNvPr id="5" name="Titel 1"/>
          <p:cNvSpPr>
            <a:spLocks noGrp="1"/>
          </p:cNvSpPr>
          <p:nvPr>
            <p:ph type="ctrTitle"/>
          </p:nvPr>
        </p:nvSpPr>
        <p:spPr>
          <a:xfrm>
            <a:off x="623395" y="620689"/>
            <a:ext cx="9025003" cy="648073"/>
          </a:xfrm>
        </p:spPr>
        <p:txBody>
          <a:bodyPr>
            <a:noAutofit/>
          </a:bodyPr>
          <a:lstStyle>
            <a:lvl1pPr algn="l">
              <a:defRPr sz="36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Tree>
    <p:extLst>
      <p:ext uri="{BB962C8B-B14F-4D97-AF65-F5344CB8AC3E}">
        <p14:creationId xmlns:p14="http://schemas.microsoft.com/office/powerpoint/2010/main" val="379612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3_Inhaltsseite Farbe Englisch">
    <p:spTree>
      <p:nvGrpSpPr>
        <p:cNvPr id="1" name=""/>
        <p:cNvGrpSpPr/>
        <p:nvPr/>
      </p:nvGrpSpPr>
      <p:grpSpPr>
        <a:xfrm>
          <a:off x="0" y="0"/>
          <a:ext cx="0" cy="0"/>
          <a:chOff x="0" y="0"/>
          <a:chExt cx="0" cy="0"/>
        </a:xfrm>
      </p:grpSpPr>
      <p:pic>
        <p:nvPicPr>
          <p:cNvPr id="3074" name="Picture 2" descr="P:\PRESSESTELLE\PowerPointPräsentation\Grafiken\4zu3\PPTs 4zu3\HINTERGRÜNDE\PPT VORLAGE HINTERGRUND EN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 y="28780"/>
            <a:ext cx="12191999" cy="685660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p:cNvSpPr>
            <a:spLocks noGrp="1"/>
          </p:cNvSpPr>
          <p:nvPr>
            <p:ph type="ctrTitle"/>
          </p:nvPr>
        </p:nvSpPr>
        <p:spPr>
          <a:xfrm>
            <a:off x="623395" y="620689"/>
            <a:ext cx="9025003" cy="648073"/>
          </a:xfrm>
        </p:spPr>
        <p:txBody>
          <a:bodyPr>
            <a:noAutofit/>
          </a:bodyPr>
          <a:lstStyle>
            <a:lvl1pPr algn="l">
              <a:defRPr sz="3600" b="1">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5" name="Untertitel 2"/>
          <p:cNvSpPr>
            <a:spLocks noGrp="1"/>
          </p:cNvSpPr>
          <p:nvPr>
            <p:ph type="subTitle" idx="1" hasCustomPrompt="1"/>
          </p:nvPr>
        </p:nvSpPr>
        <p:spPr>
          <a:xfrm>
            <a:off x="623392" y="1700808"/>
            <a:ext cx="10657184" cy="4320480"/>
          </a:xfrm>
        </p:spPr>
        <p:txBody>
          <a:bodyPr>
            <a:noAutofit/>
          </a:bodyPr>
          <a:lstStyle>
            <a:lvl1pPr marL="0" indent="0" algn="l">
              <a:buNone/>
              <a:defRPr sz="32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Text</a:t>
            </a:r>
          </a:p>
        </p:txBody>
      </p:sp>
    </p:spTree>
    <p:extLst>
      <p:ext uri="{BB962C8B-B14F-4D97-AF65-F5344CB8AC3E}">
        <p14:creationId xmlns:p14="http://schemas.microsoft.com/office/powerpoint/2010/main" val="399500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8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7601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4849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8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7762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pic>
        <p:nvPicPr>
          <p:cNvPr id="1028" name="Picture 4" descr="P:\PRESSESTELLE\PowerPointPräsentation\Grafiken\4zu3\PPTs 4zu3\HINTERGRÜNDE\PPT VORLAGE HINTERGRUND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63" y="-13205"/>
            <a:ext cx="12217963" cy="68712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75520" y="1670948"/>
            <a:ext cx="9985109" cy="1037977"/>
          </a:xfrm>
        </p:spPr>
        <p:txBody>
          <a:bodyPr>
            <a:noAutofit/>
          </a:bodyPr>
          <a:lstStyle>
            <a:lvl1pPr algn="l">
              <a:defRPr sz="5400">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3" name="Untertitel 2"/>
          <p:cNvSpPr>
            <a:spLocks noGrp="1"/>
          </p:cNvSpPr>
          <p:nvPr>
            <p:ph type="subTitle" idx="1" hasCustomPrompt="1"/>
          </p:nvPr>
        </p:nvSpPr>
        <p:spPr>
          <a:xfrm>
            <a:off x="1775520" y="2708920"/>
            <a:ext cx="8534400" cy="576064"/>
          </a:xfrm>
        </p:spPr>
        <p:txBody>
          <a:bodyPr>
            <a:normAutofit/>
          </a:bodyPr>
          <a:lstStyle>
            <a:lvl1pPr marL="0" indent="0" algn="l">
              <a:buNone/>
              <a:defRPr sz="3000">
                <a:solidFill>
                  <a:schemeClr val="tx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431571" y="404590"/>
            <a:ext cx="1151928" cy="792162"/>
          </a:xfrm>
        </p:spPr>
        <p:txBody>
          <a:bodyPr>
            <a:noAutofit/>
          </a:bodyPr>
          <a:lstStyle>
            <a:lvl1pPr marL="0" indent="0">
              <a:buNone/>
              <a:defRPr sz="1000" baseline="0"/>
            </a:lvl1pPr>
          </a:lstStyle>
          <a:p>
            <a:r>
              <a:rPr lang="de-AT" dirty="0"/>
              <a:t>Optional Logo</a:t>
            </a:r>
          </a:p>
        </p:txBody>
      </p:sp>
    </p:spTree>
    <p:extLst>
      <p:ext uri="{BB962C8B-B14F-4D97-AF65-F5344CB8AC3E}">
        <p14:creationId xmlns:p14="http://schemas.microsoft.com/office/powerpoint/2010/main" val="2752014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8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0258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7365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de-AT"/>
          </a:p>
        </p:txBody>
      </p:sp>
      <p:sp>
        <p:nvSpPr>
          <p:cNvPr id="5" name="Footer Placeholder 4"/>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p:cNvSpPr>
            <a:spLocks noGrp="1"/>
          </p:cNvSpPr>
          <p:nvPr>
            <p:ph type="sldNum" sz="quarter" idx="12"/>
          </p:nvPr>
        </p:nvSpPr>
        <p:spPr>
          <a:xfrm>
            <a:off x="10951856" y="5867131"/>
            <a:ext cx="551167" cy="365125"/>
          </a:xfrm>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3012399749"/>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6CE33-4E8D-45E9-BBCE-47B2AE136EC6}" type="datetimeFigureOut">
              <a:rPr lang="en-AT" smtClean="0"/>
              <a:t>16/09/2022</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34089171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8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6421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4991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8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7226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9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9013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9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8918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9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43491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9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6064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9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4643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9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65364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9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82615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36CE33-4E8D-45E9-BBCE-47B2AE136EC6}" type="datetimeFigureOut">
              <a:rPr lang="en-AT" smtClean="0"/>
              <a:t>16/09/2022</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34182300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9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9145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9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4742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9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67005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0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8605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0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288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0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3975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0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572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0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781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0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50807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0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8181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36CE33-4E8D-45E9-BBCE-47B2AE136EC6}" type="datetimeFigureOut">
              <a:rPr lang="en-AT" smtClean="0"/>
              <a:t>16/09/2022</a:t>
            </a:fld>
            <a:endParaRPr lang="en-AT"/>
          </a:p>
        </p:txBody>
      </p:sp>
      <p:sp>
        <p:nvSpPr>
          <p:cNvPr id="8" name="Footer Placeholder 7"/>
          <p:cNvSpPr>
            <a:spLocks noGrp="1"/>
          </p:cNvSpPr>
          <p:nvPr>
            <p:ph type="ftr" sz="quarter" idx="11"/>
          </p:nvPr>
        </p:nvSpPr>
        <p:spPr/>
        <p:txBody>
          <a:bodyPr/>
          <a:lstStyle/>
          <a:p>
            <a:endParaRPr lang="en-AT"/>
          </a:p>
        </p:txBody>
      </p:sp>
      <p:sp>
        <p:nvSpPr>
          <p:cNvPr id="9" name="Slide Number Placeholder 8"/>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27865966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0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0701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0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9271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0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97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7923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7816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6557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24970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9111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5896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11169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36CE33-4E8D-45E9-BBCE-47B2AE136EC6}" type="datetimeFigureOut">
              <a:rPr lang="en-AT" smtClean="0"/>
              <a:t>16/09/2022</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187481370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3518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6941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3395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3292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3461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3332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1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9050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1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6998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9929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1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1883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136CE33-4E8D-45E9-BBCE-47B2AE136EC6}" type="datetimeFigureOut">
              <a:rPr lang="en-AT" smtClean="0"/>
              <a:t>16/09/2022</a:t>
            </a:fld>
            <a:endParaRPr lang="en-AT"/>
          </a:p>
        </p:txBody>
      </p:sp>
      <p:sp>
        <p:nvSpPr>
          <p:cNvPr id="3" name="Footer Placeholder 2"/>
          <p:cNvSpPr>
            <a:spLocks noGrp="1"/>
          </p:cNvSpPr>
          <p:nvPr>
            <p:ph type="ftr" sz="quarter" idx="11"/>
          </p:nvPr>
        </p:nvSpPr>
        <p:spPr/>
        <p:txBody>
          <a:bodyPr/>
          <a:lstStyle/>
          <a:p>
            <a:endParaRPr lang="en-AT"/>
          </a:p>
        </p:txBody>
      </p:sp>
      <p:sp>
        <p:nvSpPr>
          <p:cNvPr id="4" name="Slide Number Placeholder 3"/>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6868953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1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5067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39689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12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9010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13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040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13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7536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13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21568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3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1266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3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1145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13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8169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3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5710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36CE33-4E8D-45E9-BBCE-47B2AE136EC6}" type="datetimeFigureOut">
              <a:rPr lang="en-AT" smtClean="0"/>
              <a:t>16/09/2022</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19270808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3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799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13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9395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3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2961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14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3827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14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43495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14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3962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14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061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4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1688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4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5276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4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5949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36CE33-4E8D-45E9-BBCE-47B2AE136EC6}" type="datetimeFigureOut">
              <a:rPr lang="en-AT" smtClean="0"/>
              <a:t>16/09/2022</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424396251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4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7900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4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1215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14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89467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15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2406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5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4898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15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6807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5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34902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5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7565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15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98716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5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5615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36CE33-4E8D-45E9-BBCE-47B2AE136EC6}" type="datetimeFigureOut">
              <a:rPr lang="en-AT" smtClean="0"/>
              <a:t>16/09/2022</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11514093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5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9688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5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0010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5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65725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6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33834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16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5327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16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884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6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0757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16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7230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16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6624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16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4800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36CE33-4E8D-45E9-BBCE-47B2AE136EC6}" type="datetimeFigureOut">
              <a:rPr lang="en-AT" smtClean="0"/>
              <a:t>16/09/2022</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2798574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16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73595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16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3"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48"/>
            <a:ext cx="541174" cy="276999"/>
          </a:xfrm>
          <a:prstGeom prst="rect">
            <a:avLst/>
          </a:prstGeom>
          <a:noFill/>
        </p:spPr>
        <p:txBody>
          <a:bodyPr wrap="none" rtlCol="0">
            <a:spAutoFit/>
          </a:bodyPr>
          <a:lstStyle/>
          <a:p>
            <a:pPr fontAlgn="auto">
              <a:spcBef>
                <a:spcPts val="0"/>
              </a:spcBef>
              <a:spcAft>
                <a:spcPts val="0"/>
              </a:spcAft>
            </a:pPr>
            <a:fld id="{A56108E9-0BB1-46BE-B52C-447D2D187DBA}" type="slidenum">
              <a:rPr lang="de-AT" sz="12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8333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16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8036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7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266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17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1247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17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0725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17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3894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17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4787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17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973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7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726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36CE33-4E8D-45E9-BBCE-47B2AE136EC6}" type="datetimeFigureOut">
              <a:rPr lang="en-AT" smtClean="0"/>
              <a:t>16/09/2022</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88FBC058-F510-4819-9DAB-9D5ECF25F6F7}" type="slidenum">
              <a:rPr lang="en-AT" smtClean="0"/>
              <a:t>‹#›</a:t>
            </a:fld>
            <a:endParaRPr lang="en-AT"/>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9594685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17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1829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17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74792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17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0904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18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3202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8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3928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18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2718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8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8843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18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5287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18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08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18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6168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de-AT"/>
          </a:p>
        </p:txBody>
      </p:sp>
      <p:sp>
        <p:nvSpPr>
          <p:cNvPr id="5" name="Footer Placeholder 4"/>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1534682255"/>
      </p:ext>
    </p:extLst>
  </p:cSld>
  <p:clrMapOvr>
    <a:masterClrMapping/>
  </p:clrMapOvr>
  <p:hf sldNum="0"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136CE33-4E8D-45E9-BBCE-47B2AE136EC6}" type="datetimeFigureOut">
              <a:rPr lang="en-AT" smtClean="0"/>
              <a:t>16/09/2022</a:t>
            </a:fld>
            <a:endParaRPr lang="en-AT"/>
          </a:p>
        </p:txBody>
      </p:sp>
      <p:sp>
        <p:nvSpPr>
          <p:cNvPr id="6" name="Footer Placeholder 5"/>
          <p:cNvSpPr>
            <a:spLocks noGrp="1"/>
          </p:cNvSpPr>
          <p:nvPr>
            <p:ph type="ftr" sz="quarter" idx="11"/>
          </p:nvPr>
        </p:nvSpPr>
        <p:spPr/>
        <p:txBody>
          <a:bodyPr/>
          <a:lstStyle/>
          <a:p>
            <a:endParaRPr lang="en-AT"/>
          </a:p>
        </p:txBody>
      </p:sp>
      <p:sp>
        <p:nvSpPr>
          <p:cNvPr id="7" name="Slide Number Placeholder 6"/>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2572739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18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5558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18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04323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18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05987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19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8213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9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3524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9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226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9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056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9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2245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9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7642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19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0266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136CE33-4E8D-45E9-BBCE-47B2AE136EC6}" type="datetimeFigureOut">
              <a:rPr lang="en-AT" smtClean="0"/>
              <a:t>16/09/2022</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292256176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9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5975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19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735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9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8250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0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5675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20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2803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20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2944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20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598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20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955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20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6521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20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94002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136CE33-4E8D-45E9-BBCE-47B2AE136EC6}" type="datetimeFigureOut">
              <a:rPr lang="en-AT" smtClean="0"/>
              <a:t>16/09/2022</a:t>
            </a:fld>
            <a:endParaRPr lang="en-AT"/>
          </a:p>
        </p:txBody>
      </p:sp>
      <p:sp>
        <p:nvSpPr>
          <p:cNvPr id="4" name="Footer Placeholder 3"/>
          <p:cNvSpPr>
            <a:spLocks noGrp="1"/>
          </p:cNvSpPr>
          <p:nvPr>
            <p:ph type="ftr" sz="quarter" idx="11"/>
          </p:nvPr>
        </p:nvSpPr>
        <p:spPr/>
        <p:txBody>
          <a:bodyPr/>
          <a:lstStyle/>
          <a:p>
            <a:endParaRPr lang="en-AT"/>
          </a:p>
        </p:txBody>
      </p:sp>
      <p:sp>
        <p:nvSpPr>
          <p:cNvPr id="5" name="Slide Number Placeholder 4"/>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27896840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20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0267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20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424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20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9136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2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6665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2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7951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2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6432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3041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4986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354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4513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36CE33-4E8D-45E9-BBCE-47B2AE136EC6}" type="datetimeFigureOut">
              <a:rPr lang="en-AT" smtClean="0"/>
              <a:t>16/09/2022</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138040434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2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703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2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5853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2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7842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2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8231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2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9155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2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476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2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2372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2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5465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2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0265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2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5034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36CE33-4E8D-45E9-BBCE-47B2AE136EC6}" type="datetimeFigureOut">
              <a:rPr lang="en-AT" smtClean="0"/>
              <a:t>16/09/2022</a:t>
            </a:fld>
            <a:endParaRPr lang="en-AT"/>
          </a:p>
        </p:txBody>
      </p:sp>
      <p:sp>
        <p:nvSpPr>
          <p:cNvPr id="5" name="Footer Placeholder 4"/>
          <p:cNvSpPr>
            <a:spLocks noGrp="1"/>
          </p:cNvSpPr>
          <p:nvPr>
            <p:ph type="ftr" sz="quarter" idx="11"/>
          </p:nvPr>
        </p:nvSpPr>
        <p:spPr/>
        <p:txBody>
          <a:bodyPr/>
          <a:lstStyle/>
          <a:p>
            <a:endParaRPr lang="en-AT"/>
          </a:p>
        </p:txBody>
      </p:sp>
      <p:sp>
        <p:nvSpPr>
          <p:cNvPr id="6" name="Slide Number Placeholder 5"/>
          <p:cNvSpPr>
            <a:spLocks noGrp="1"/>
          </p:cNvSpPr>
          <p:nvPr>
            <p:ph type="sldNum" sz="quarter" idx="12"/>
          </p:nvPr>
        </p:nvSpPr>
        <p:spPr/>
        <p:txBody>
          <a:bodyPr/>
          <a:lstStyle/>
          <a:p>
            <a:fld id="{88FBC058-F510-4819-9DAB-9D5ECF25F6F7}" type="slidenum">
              <a:rPr lang="en-AT" smtClean="0"/>
              <a:t>‹#›</a:t>
            </a:fld>
            <a:endParaRPr lang="en-AT"/>
          </a:p>
        </p:txBody>
      </p:sp>
    </p:spTree>
    <p:extLst>
      <p:ext uri="{BB962C8B-B14F-4D97-AF65-F5344CB8AC3E}">
        <p14:creationId xmlns:p14="http://schemas.microsoft.com/office/powerpoint/2010/main" val="36446494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2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628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2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6069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22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0181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23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6402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23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4432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23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40683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23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908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23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7042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23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8169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3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34128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0BB3B-B750-4AC6-83A8-3D90674128D5}"/>
              </a:ext>
            </a:extLst>
          </p:cNvPr>
          <p:cNvSpPr>
            <a:spLocks noGrp="1"/>
          </p:cNvSpPr>
          <p:nvPr>
            <p:ph type="title"/>
          </p:nvPr>
        </p:nvSpPr>
        <p:spPr/>
        <p:txBody>
          <a:bodyPr/>
          <a:lstStyle/>
          <a:p>
            <a:r>
              <a:rPr lang="de-DE"/>
              <a:t>Mastertitelformat bearbeiten</a:t>
            </a:r>
            <a:endParaRPr lang="de-AT"/>
          </a:p>
        </p:txBody>
      </p:sp>
      <p:sp>
        <p:nvSpPr>
          <p:cNvPr id="3" name="Inhaltsplatzhalter 2">
            <a:extLst>
              <a:ext uri="{FF2B5EF4-FFF2-40B4-BE49-F238E27FC236}">
                <a16:creationId xmlns:a16="http://schemas.microsoft.com/office/drawing/2014/main" id="{148D22AC-3B63-4B17-996E-E41F146E8A11}"/>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ADD6388A-F215-4CAA-B61E-4F23D8A58797}"/>
              </a:ext>
            </a:extLst>
          </p:cNvPr>
          <p:cNvSpPr>
            <a:spLocks noGrp="1"/>
          </p:cNvSpPr>
          <p:nvPr>
            <p:ph type="dt" sz="half" idx="10"/>
          </p:nvPr>
        </p:nvSpPr>
        <p:spPr/>
        <p:txBody>
          <a:bodyPr/>
          <a:lstStyle/>
          <a:p>
            <a:fld id="{7F18624D-CD20-4BA4-9419-BB0FA3FDB40D}" type="datetimeFigureOut">
              <a:rPr lang="de-AT" smtClean="0"/>
              <a:t>16.09.2022</a:t>
            </a:fld>
            <a:endParaRPr lang="de-AT"/>
          </a:p>
        </p:txBody>
      </p:sp>
      <p:sp>
        <p:nvSpPr>
          <p:cNvPr id="5" name="Fußzeilenplatzhalter 4">
            <a:extLst>
              <a:ext uri="{FF2B5EF4-FFF2-40B4-BE49-F238E27FC236}">
                <a16:creationId xmlns:a16="http://schemas.microsoft.com/office/drawing/2014/main" id="{4DFEE34A-20CC-4ABE-94FC-5CBEABFD2A77}"/>
              </a:ext>
            </a:extLst>
          </p:cNvPr>
          <p:cNvSpPr>
            <a:spLocks noGrp="1"/>
          </p:cNvSpPr>
          <p:nvPr>
            <p:ph type="ftr" sz="quarter" idx="11"/>
          </p:nvPr>
        </p:nvSpPr>
        <p:spPr/>
        <p:txBody>
          <a:bodyPr/>
          <a:lstStyle/>
          <a:p>
            <a:endParaRPr lang="de-AT"/>
          </a:p>
        </p:txBody>
      </p:sp>
      <p:sp>
        <p:nvSpPr>
          <p:cNvPr id="6" name="Foliennummernplatzhalter 5">
            <a:extLst>
              <a:ext uri="{FF2B5EF4-FFF2-40B4-BE49-F238E27FC236}">
                <a16:creationId xmlns:a16="http://schemas.microsoft.com/office/drawing/2014/main" id="{814C839C-BF2A-4640-BE7F-D6AF4375DB5B}"/>
              </a:ext>
            </a:extLst>
          </p:cNvPr>
          <p:cNvSpPr>
            <a:spLocks noGrp="1"/>
          </p:cNvSpPr>
          <p:nvPr>
            <p:ph type="sldNum" sz="quarter" idx="12"/>
          </p:nvPr>
        </p:nvSpPr>
        <p:spPr/>
        <p:txBody>
          <a:bodyPr/>
          <a:lstStyle/>
          <a:p>
            <a:fld id="{B817C4E8-9515-4373-8DE0-89D0CCCBBCAC}" type="slidenum">
              <a:rPr lang="de-AT" smtClean="0"/>
              <a:t>‹#›</a:t>
            </a:fld>
            <a:endParaRPr lang="de-AT"/>
          </a:p>
        </p:txBody>
      </p:sp>
    </p:spTree>
    <p:extLst>
      <p:ext uri="{BB962C8B-B14F-4D97-AF65-F5344CB8AC3E}">
        <p14:creationId xmlns:p14="http://schemas.microsoft.com/office/powerpoint/2010/main" val="328143190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23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4401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23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465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23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4913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24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0447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24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78885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24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70122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24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2074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24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97734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24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96365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24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2494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77C40-B76D-63C4-E918-CDC0600949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T"/>
          </a:p>
        </p:txBody>
      </p:sp>
      <p:sp>
        <p:nvSpPr>
          <p:cNvPr id="3" name="Subtitle 2">
            <a:extLst>
              <a:ext uri="{FF2B5EF4-FFF2-40B4-BE49-F238E27FC236}">
                <a16:creationId xmlns:a16="http://schemas.microsoft.com/office/drawing/2014/main" id="{A0D33505-F363-7E58-4959-83FA43096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T"/>
          </a:p>
        </p:txBody>
      </p:sp>
      <p:sp>
        <p:nvSpPr>
          <p:cNvPr id="4" name="Date Placeholder 3">
            <a:extLst>
              <a:ext uri="{FF2B5EF4-FFF2-40B4-BE49-F238E27FC236}">
                <a16:creationId xmlns:a16="http://schemas.microsoft.com/office/drawing/2014/main" id="{269D7D86-04C5-4292-AE06-9585684CC821}"/>
              </a:ext>
            </a:extLst>
          </p:cNvPr>
          <p:cNvSpPr>
            <a:spLocks noGrp="1"/>
          </p:cNvSpPr>
          <p:nvPr>
            <p:ph type="dt" sz="half" idx="10"/>
          </p:nvPr>
        </p:nvSpPr>
        <p:spPr/>
        <p:txBody>
          <a:bodyPr/>
          <a:lstStyle/>
          <a:p>
            <a:pPr>
              <a:defRPr/>
            </a:pPr>
            <a:endParaRPr lang="de-AT"/>
          </a:p>
        </p:txBody>
      </p:sp>
      <p:sp>
        <p:nvSpPr>
          <p:cNvPr id="5" name="Footer Placeholder 4">
            <a:extLst>
              <a:ext uri="{FF2B5EF4-FFF2-40B4-BE49-F238E27FC236}">
                <a16:creationId xmlns:a16="http://schemas.microsoft.com/office/drawing/2014/main" id="{5F0218A0-7136-C8CC-6B60-6C3B840F33EE}"/>
              </a:ext>
            </a:extLst>
          </p:cNvPr>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a:extLst>
              <a:ext uri="{FF2B5EF4-FFF2-40B4-BE49-F238E27FC236}">
                <a16:creationId xmlns:a16="http://schemas.microsoft.com/office/drawing/2014/main" id="{B4A0F670-51DC-61F8-85AD-18767150F864}"/>
              </a:ext>
            </a:extLst>
          </p:cNvPr>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2127855771"/>
      </p:ext>
    </p:extLst>
  </p:cSld>
  <p:clrMapOvr>
    <a:masterClrMapping/>
  </p:clrMapOvr>
  <p:hf sldNum="0" hdr="0" dt="0"/>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24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25318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24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7230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24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39784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25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2195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25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6221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25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3"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48"/>
            <a:ext cx="541174" cy="276999"/>
          </a:xfrm>
          <a:prstGeom prst="rect">
            <a:avLst/>
          </a:prstGeom>
          <a:noFill/>
        </p:spPr>
        <p:txBody>
          <a:bodyPr wrap="none" rtlCol="0">
            <a:spAutoFit/>
          </a:bodyPr>
          <a:lstStyle/>
          <a:p>
            <a:pPr fontAlgn="auto">
              <a:spcBef>
                <a:spcPts val="0"/>
              </a:spcBef>
              <a:spcAft>
                <a:spcPts val="0"/>
              </a:spcAft>
            </a:pPr>
            <a:fld id="{A56108E9-0BB1-46BE-B52C-447D2D187DBA}" type="slidenum">
              <a:rPr lang="de-AT" sz="12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2315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25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1771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25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2436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25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3372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25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02072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B2501-B2E2-C2AB-A0CA-8079B47EDC54}"/>
              </a:ext>
            </a:extLst>
          </p:cNvPr>
          <p:cNvSpPr>
            <a:spLocks noGrp="1"/>
          </p:cNvSpPr>
          <p:nvPr>
            <p:ph type="title"/>
          </p:nvPr>
        </p:nvSpPr>
        <p:spPr/>
        <p:txBody>
          <a:bodyPr/>
          <a:lstStyle/>
          <a:p>
            <a:r>
              <a:rPr lang="en-US"/>
              <a:t>Click to edit Master title style</a:t>
            </a:r>
            <a:endParaRPr lang="en-AT"/>
          </a:p>
        </p:txBody>
      </p:sp>
      <p:sp>
        <p:nvSpPr>
          <p:cNvPr id="3" name="Content Placeholder 2">
            <a:extLst>
              <a:ext uri="{FF2B5EF4-FFF2-40B4-BE49-F238E27FC236}">
                <a16:creationId xmlns:a16="http://schemas.microsoft.com/office/drawing/2014/main" id="{1C1FC577-5017-B337-8205-6ECC166F0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Date Placeholder 3">
            <a:extLst>
              <a:ext uri="{FF2B5EF4-FFF2-40B4-BE49-F238E27FC236}">
                <a16:creationId xmlns:a16="http://schemas.microsoft.com/office/drawing/2014/main" id="{203A8E11-77D5-C120-9E31-114C875777D3}"/>
              </a:ext>
            </a:extLst>
          </p:cNvPr>
          <p:cNvSpPr>
            <a:spLocks noGrp="1"/>
          </p:cNvSpPr>
          <p:nvPr>
            <p:ph type="dt" sz="half" idx="10"/>
          </p:nvPr>
        </p:nvSpPr>
        <p:spPr/>
        <p:txBody>
          <a:bodyPr/>
          <a:lstStyle/>
          <a:p>
            <a:pPr>
              <a:defRPr/>
            </a:pPr>
            <a:endParaRPr lang="de-AT"/>
          </a:p>
        </p:txBody>
      </p:sp>
      <p:sp>
        <p:nvSpPr>
          <p:cNvPr id="5" name="Footer Placeholder 4">
            <a:extLst>
              <a:ext uri="{FF2B5EF4-FFF2-40B4-BE49-F238E27FC236}">
                <a16:creationId xmlns:a16="http://schemas.microsoft.com/office/drawing/2014/main" id="{169B62F4-0DC5-F7F3-CBC3-5ABBFEC41943}"/>
              </a:ext>
            </a:extLst>
          </p:cNvPr>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a:extLst>
              <a:ext uri="{FF2B5EF4-FFF2-40B4-BE49-F238E27FC236}">
                <a16:creationId xmlns:a16="http://schemas.microsoft.com/office/drawing/2014/main" id="{CFA1C13E-B77C-541E-774A-06874D8333E0}"/>
              </a:ext>
            </a:extLst>
          </p:cNvPr>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2738337533"/>
      </p:ext>
    </p:extLst>
  </p:cSld>
  <p:clrMapOvr>
    <a:masterClrMapping/>
  </p:clrMapOvr>
  <p:hf sldNum="0" hdr="0" dt="0"/>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25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0402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25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15089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25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3635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26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1090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26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1364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26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7318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26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716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26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2163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26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2804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26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28461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B7C2D-1467-E87F-0516-E675179974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T"/>
          </a:p>
        </p:txBody>
      </p:sp>
      <p:sp>
        <p:nvSpPr>
          <p:cNvPr id="3" name="Text Placeholder 2">
            <a:extLst>
              <a:ext uri="{FF2B5EF4-FFF2-40B4-BE49-F238E27FC236}">
                <a16:creationId xmlns:a16="http://schemas.microsoft.com/office/drawing/2014/main" id="{11F7504A-E433-468D-F01E-4CA2F846C7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7F9C8E-6497-3968-704C-F20F8F35EA06}"/>
              </a:ext>
            </a:extLst>
          </p:cNvPr>
          <p:cNvSpPr>
            <a:spLocks noGrp="1"/>
          </p:cNvSpPr>
          <p:nvPr>
            <p:ph type="dt" sz="half" idx="10"/>
          </p:nvPr>
        </p:nvSpPr>
        <p:spPr/>
        <p:txBody>
          <a:bodyPr/>
          <a:lstStyle/>
          <a:p>
            <a:pPr>
              <a:defRPr/>
            </a:pPr>
            <a:endParaRPr lang="de-AT"/>
          </a:p>
        </p:txBody>
      </p:sp>
      <p:sp>
        <p:nvSpPr>
          <p:cNvPr id="5" name="Footer Placeholder 4">
            <a:extLst>
              <a:ext uri="{FF2B5EF4-FFF2-40B4-BE49-F238E27FC236}">
                <a16:creationId xmlns:a16="http://schemas.microsoft.com/office/drawing/2014/main" id="{66B76B51-87EF-9D0D-1CFD-4A09DC718671}"/>
              </a:ext>
            </a:extLst>
          </p:cNvPr>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a:extLst>
              <a:ext uri="{FF2B5EF4-FFF2-40B4-BE49-F238E27FC236}">
                <a16:creationId xmlns:a16="http://schemas.microsoft.com/office/drawing/2014/main" id="{37871B3B-2220-2846-F9D5-1F82C76B5B5A}"/>
              </a:ext>
            </a:extLst>
          </p:cNvPr>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2648795427"/>
      </p:ext>
    </p:extLst>
  </p:cSld>
  <p:clrMapOvr>
    <a:masterClrMapping/>
  </p:clrMapOvr>
  <p:hf sldNum="0" hdr="0" dt="0"/>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26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6152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26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7462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26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5623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27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7182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27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0401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27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2940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27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7067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userDrawn="1">
  <p:cSld name="27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1765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userDrawn="1">
  <p:cSld name="27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79118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27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43364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1649C-4645-55BB-DFF7-8D1A626E6CD1}"/>
              </a:ext>
            </a:extLst>
          </p:cNvPr>
          <p:cNvSpPr>
            <a:spLocks noGrp="1"/>
          </p:cNvSpPr>
          <p:nvPr>
            <p:ph type="title"/>
          </p:nvPr>
        </p:nvSpPr>
        <p:spPr/>
        <p:txBody>
          <a:bodyPr/>
          <a:lstStyle/>
          <a:p>
            <a:r>
              <a:rPr lang="en-US"/>
              <a:t>Click to edit Master title style</a:t>
            </a:r>
            <a:endParaRPr lang="en-AT"/>
          </a:p>
        </p:txBody>
      </p:sp>
      <p:sp>
        <p:nvSpPr>
          <p:cNvPr id="3" name="Content Placeholder 2">
            <a:extLst>
              <a:ext uri="{FF2B5EF4-FFF2-40B4-BE49-F238E27FC236}">
                <a16:creationId xmlns:a16="http://schemas.microsoft.com/office/drawing/2014/main" id="{35A49B81-0453-C2E7-694B-5D82E4C6E8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Content Placeholder 3">
            <a:extLst>
              <a:ext uri="{FF2B5EF4-FFF2-40B4-BE49-F238E27FC236}">
                <a16:creationId xmlns:a16="http://schemas.microsoft.com/office/drawing/2014/main" id="{4213543E-071F-910E-E7F3-1E6CDC0158F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5" name="Date Placeholder 4">
            <a:extLst>
              <a:ext uri="{FF2B5EF4-FFF2-40B4-BE49-F238E27FC236}">
                <a16:creationId xmlns:a16="http://schemas.microsoft.com/office/drawing/2014/main" id="{435780C8-E4AB-1C19-9C1F-4D06B19C0E50}"/>
              </a:ext>
            </a:extLst>
          </p:cNvPr>
          <p:cNvSpPr>
            <a:spLocks noGrp="1"/>
          </p:cNvSpPr>
          <p:nvPr>
            <p:ph type="dt" sz="half" idx="10"/>
          </p:nvPr>
        </p:nvSpPr>
        <p:spPr/>
        <p:txBody>
          <a:bodyPr/>
          <a:lstStyle/>
          <a:p>
            <a:pPr>
              <a:defRPr/>
            </a:pPr>
            <a:endParaRPr lang="de-AT"/>
          </a:p>
        </p:txBody>
      </p:sp>
      <p:sp>
        <p:nvSpPr>
          <p:cNvPr id="6" name="Footer Placeholder 5">
            <a:extLst>
              <a:ext uri="{FF2B5EF4-FFF2-40B4-BE49-F238E27FC236}">
                <a16:creationId xmlns:a16="http://schemas.microsoft.com/office/drawing/2014/main" id="{5002BD20-F8E8-29E8-85BA-5A072DC6B5FC}"/>
              </a:ext>
            </a:extLst>
          </p:cNvPr>
          <p:cNvSpPr>
            <a:spLocks noGrp="1"/>
          </p:cNvSpPr>
          <p:nvPr>
            <p:ph type="ftr" sz="quarter" idx="11"/>
          </p:nvPr>
        </p:nvSpPr>
        <p:spPr/>
        <p:txBody>
          <a:bodyPr/>
          <a:lstStyle/>
          <a:p>
            <a:pPr>
              <a:defRPr/>
            </a:pPr>
            <a:r>
              <a:rPr lang="en-US"/>
              <a:t>Werner Delanoy, University of Klagenfurt</a:t>
            </a:r>
            <a:endParaRPr lang="de-AT"/>
          </a:p>
        </p:txBody>
      </p:sp>
      <p:sp>
        <p:nvSpPr>
          <p:cNvPr id="7" name="Slide Number Placeholder 6">
            <a:extLst>
              <a:ext uri="{FF2B5EF4-FFF2-40B4-BE49-F238E27FC236}">
                <a16:creationId xmlns:a16="http://schemas.microsoft.com/office/drawing/2014/main" id="{6DB0548A-043F-159E-1C45-2014D5095F4F}"/>
              </a:ext>
            </a:extLst>
          </p:cNvPr>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4245822336"/>
      </p:ext>
    </p:extLst>
  </p:cSld>
  <p:clrMapOvr>
    <a:masterClrMapping/>
  </p:clrMapOvr>
  <p:hf sldNum="0" hdr="0" dt="0"/>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27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5887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27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9525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27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2515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28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5667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28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5429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28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9061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28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81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28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673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28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7433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28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341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de-AT"/>
          </a:p>
        </p:txBody>
      </p:sp>
      <p:sp>
        <p:nvSpPr>
          <p:cNvPr id="6" name="Footer Placeholder 5"/>
          <p:cNvSpPr>
            <a:spLocks noGrp="1"/>
          </p:cNvSpPr>
          <p:nvPr>
            <p:ph type="ftr" sz="quarter" idx="11"/>
          </p:nvPr>
        </p:nvSpPr>
        <p:spPr/>
        <p:txBody>
          <a:bodyPr/>
          <a:lstStyle/>
          <a:p>
            <a:pPr>
              <a:defRPr/>
            </a:pPr>
            <a:r>
              <a:rPr lang="en-US"/>
              <a:t>Werner Delanoy, University of Klagenfurt</a:t>
            </a:r>
            <a:endParaRPr lang="de-AT"/>
          </a:p>
        </p:txBody>
      </p:sp>
      <p:sp>
        <p:nvSpPr>
          <p:cNvPr id="7" name="Slide Number Placeholder 6"/>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949193457"/>
      </p:ext>
    </p:extLst>
  </p:cSld>
  <p:clrMapOvr>
    <a:masterClrMapping/>
  </p:clrMapOvr>
  <p:hf sldNum="0" hd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1C6D8-88A0-F341-774A-73A6E2268034}"/>
              </a:ext>
            </a:extLst>
          </p:cNvPr>
          <p:cNvSpPr>
            <a:spLocks noGrp="1"/>
          </p:cNvSpPr>
          <p:nvPr>
            <p:ph type="title"/>
          </p:nvPr>
        </p:nvSpPr>
        <p:spPr>
          <a:xfrm>
            <a:off x="839788" y="365125"/>
            <a:ext cx="10515600" cy="1325563"/>
          </a:xfrm>
        </p:spPr>
        <p:txBody>
          <a:bodyPr/>
          <a:lstStyle/>
          <a:p>
            <a:r>
              <a:rPr lang="en-US"/>
              <a:t>Click to edit Master title style</a:t>
            </a:r>
            <a:endParaRPr lang="en-AT"/>
          </a:p>
        </p:txBody>
      </p:sp>
      <p:sp>
        <p:nvSpPr>
          <p:cNvPr id="3" name="Text Placeholder 2">
            <a:extLst>
              <a:ext uri="{FF2B5EF4-FFF2-40B4-BE49-F238E27FC236}">
                <a16:creationId xmlns:a16="http://schemas.microsoft.com/office/drawing/2014/main" id="{FE733C38-4C5E-BE00-6177-C8CABC8DFD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6B3C8-1028-F56C-E2AF-E3B7F0A68C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5" name="Text Placeholder 4">
            <a:extLst>
              <a:ext uri="{FF2B5EF4-FFF2-40B4-BE49-F238E27FC236}">
                <a16:creationId xmlns:a16="http://schemas.microsoft.com/office/drawing/2014/main" id="{75561367-981C-90AC-E90E-DDC1BAE965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0B6FD1-C303-0E60-B7F9-D39DAF0C50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7" name="Date Placeholder 6">
            <a:extLst>
              <a:ext uri="{FF2B5EF4-FFF2-40B4-BE49-F238E27FC236}">
                <a16:creationId xmlns:a16="http://schemas.microsoft.com/office/drawing/2014/main" id="{58D45140-6073-569C-2836-65BD9C746AB7}"/>
              </a:ext>
            </a:extLst>
          </p:cNvPr>
          <p:cNvSpPr>
            <a:spLocks noGrp="1"/>
          </p:cNvSpPr>
          <p:nvPr>
            <p:ph type="dt" sz="half" idx="10"/>
          </p:nvPr>
        </p:nvSpPr>
        <p:spPr/>
        <p:txBody>
          <a:bodyPr/>
          <a:lstStyle/>
          <a:p>
            <a:pPr>
              <a:defRPr/>
            </a:pPr>
            <a:endParaRPr lang="de-AT"/>
          </a:p>
        </p:txBody>
      </p:sp>
      <p:sp>
        <p:nvSpPr>
          <p:cNvPr id="8" name="Footer Placeholder 7">
            <a:extLst>
              <a:ext uri="{FF2B5EF4-FFF2-40B4-BE49-F238E27FC236}">
                <a16:creationId xmlns:a16="http://schemas.microsoft.com/office/drawing/2014/main" id="{0B55D040-3CAE-E2DA-F9EC-9850ADEB16D9}"/>
              </a:ext>
            </a:extLst>
          </p:cNvPr>
          <p:cNvSpPr>
            <a:spLocks noGrp="1"/>
          </p:cNvSpPr>
          <p:nvPr>
            <p:ph type="ftr" sz="quarter" idx="11"/>
          </p:nvPr>
        </p:nvSpPr>
        <p:spPr/>
        <p:txBody>
          <a:bodyPr/>
          <a:lstStyle/>
          <a:p>
            <a:pPr>
              <a:defRPr/>
            </a:pPr>
            <a:r>
              <a:rPr lang="en-US"/>
              <a:t>Werner Delanoy, University of Klagenfurt</a:t>
            </a:r>
            <a:endParaRPr lang="de-AT"/>
          </a:p>
        </p:txBody>
      </p:sp>
      <p:sp>
        <p:nvSpPr>
          <p:cNvPr id="9" name="Slide Number Placeholder 8">
            <a:extLst>
              <a:ext uri="{FF2B5EF4-FFF2-40B4-BE49-F238E27FC236}">
                <a16:creationId xmlns:a16="http://schemas.microsoft.com/office/drawing/2014/main" id="{A73CE300-CF9B-33C9-F43C-FCC9FDC768BB}"/>
              </a:ext>
            </a:extLst>
          </p:cNvPr>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3540519449"/>
      </p:ext>
    </p:extLst>
  </p:cSld>
  <p:clrMapOvr>
    <a:masterClrMapping/>
  </p:clrMapOvr>
  <p:hf sldNum="0" hdr="0" dt="0"/>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28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2840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28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3"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48"/>
            <a:ext cx="541174" cy="276999"/>
          </a:xfrm>
          <a:prstGeom prst="rect">
            <a:avLst/>
          </a:prstGeom>
          <a:noFill/>
        </p:spPr>
        <p:txBody>
          <a:bodyPr wrap="none" rtlCol="0">
            <a:spAutoFit/>
          </a:bodyPr>
          <a:lstStyle/>
          <a:p>
            <a:pPr fontAlgn="auto">
              <a:spcBef>
                <a:spcPts val="0"/>
              </a:spcBef>
              <a:spcAft>
                <a:spcPts val="0"/>
              </a:spcAft>
            </a:pPr>
            <a:fld id="{A56108E9-0BB1-46BE-B52C-447D2D187DBA}" type="slidenum">
              <a:rPr lang="de-AT" sz="12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78234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28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6191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29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9048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29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6039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29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1560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29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5629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29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9788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29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1018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29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76093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C757C-B5BA-7526-D4C9-D96A00525E30}"/>
              </a:ext>
            </a:extLst>
          </p:cNvPr>
          <p:cNvSpPr>
            <a:spLocks noGrp="1"/>
          </p:cNvSpPr>
          <p:nvPr>
            <p:ph type="title"/>
          </p:nvPr>
        </p:nvSpPr>
        <p:spPr/>
        <p:txBody>
          <a:bodyPr/>
          <a:lstStyle/>
          <a:p>
            <a:r>
              <a:rPr lang="en-US"/>
              <a:t>Click to edit Master title style</a:t>
            </a:r>
            <a:endParaRPr lang="en-AT"/>
          </a:p>
        </p:txBody>
      </p:sp>
      <p:sp>
        <p:nvSpPr>
          <p:cNvPr id="3" name="Date Placeholder 2">
            <a:extLst>
              <a:ext uri="{FF2B5EF4-FFF2-40B4-BE49-F238E27FC236}">
                <a16:creationId xmlns:a16="http://schemas.microsoft.com/office/drawing/2014/main" id="{76A87E60-1D13-7351-5B23-C9AA3B3D334C}"/>
              </a:ext>
            </a:extLst>
          </p:cNvPr>
          <p:cNvSpPr>
            <a:spLocks noGrp="1"/>
          </p:cNvSpPr>
          <p:nvPr>
            <p:ph type="dt" sz="half" idx="10"/>
          </p:nvPr>
        </p:nvSpPr>
        <p:spPr/>
        <p:txBody>
          <a:bodyPr/>
          <a:lstStyle/>
          <a:p>
            <a:pPr>
              <a:defRPr/>
            </a:pPr>
            <a:endParaRPr lang="de-AT"/>
          </a:p>
        </p:txBody>
      </p:sp>
      <p:sp>
        <p:nvSpPr>
          <p:cNvPr id="4" name="Footer Placeholder 3">
            <a:extLst>
              <a:ext uri="{FF2B5EF4-FFF2-40B4-BE49-F238E27FC236}">
                <a16:creationId xmlns:a16="http://schemas.microsoft.com/office/drawing/2014/main" id="{B7154A40-A456-17C5-20BC-FCC587F57226}"/>
              </a:ext>
            </a:extLst>
          </p:cNvPr>
          <p:cNvSpPr>
            <a:spLocks noGrp="1"/>
          </p:cNvSpPr>
          <p:nvPr>
            <p:ph type="ftr" sz="quarter" idx="11"/>
          </p:nvPr>
        </p:nvSpPr>
        <p:spPr/>
        <p:txBody>
          <a:bodyPr/>
          <a:lstStyle/>
          <a:p>
            <a:pPr>
              <a:defRPr/>
            </a:pPr>
            <a:r>
              <a:rPr lang="en-US"/>
              <a:t>Werner Delanoy, University of Klagenfurt</a:t>
            </a:r>
            <a:endParaRPr lang="de-AT"/>
          </a:p>
        </p:txBody>
      </p:sp>
      <p:sp>
        <p:nvSpPr>
          <p:cNvPr id="5" name="Slide Number Placeholder 4">
            <a:extLst>
              <a:ext uri="{FF2B5EF4-FFF2-40B4-BE49-F238E27FC236}">
                <a16:creationId xmlns:a16="http://schemas.microsoft.com/office/drawing/2014/main" id="{32100B99-261C-BADB-A864-F63F300067E8}"/>
              </a:ext>
            </a:extLst>
          </p:cNvPr>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1654786424"/>
      </p:ext>
    </p:extLst>
  </p:cSld>
  <p:clrMapOvr>
    <a:masterClrMapping/>
  </p:clrMapOvr>
  <p:hf sldNum="0" hdr="0" dt="0"/>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29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3578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29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8626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29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7772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30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7781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30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8169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30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9918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30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5892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30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706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30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0396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30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8490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5940F-E2FE-7852-E2BC-02A5FA294DC1}"/>
              </a:ext>
            </a:extLst>
          </p:cNvPr>
          <p:cNvSpPr>
            <a:spLocks noGrp="1"/>
          </p:cNvSpPr>
          <p:nvPr>
            <p:ph type="dt" sz="half" idx="10"/>
          </p:nvPr>
        </p:nvSpPr>
        <p:spPr/>
        <p:txBody>
          <a:bodyPr/>
          <a:lstStyle/>
          <a:p>
            <a:pPr>
              <a:defRPr/>
            </a:pPr>
            <a:endParaRPr lang="de-AT"/>
          </a:p>
        </p:txBody>
      </p:sp>
      <p:sp>
        <p:nvSpPr>
          <p:cNvPr id="3" name="Footer Placeholder 2">
            <a:extLst>
              <a:ext uri="{FF2B5EF4-FFF2-40B4-BE49-F238E27FC236}">
                <a16:creationId xmlns:a16="http://schemas.microsoft.com/office/drawing/2014/main" id="{08ABA79B-306C-21DB-A819-1E946A03FFB7}"/>
              </a:ext>
            </a:extLst>
          </p:cNvPr>
          <p:cNvSpPr>
            <a:spLocks noGrp="1"/>
          </p:cNvSpPr>
          <p:nvPr>
            <p:ph type="ftr" sz="quarter" idx="11"/>
          </p:nvPr>
        </p:nvSpPr>
        <p:spPr/>
        <p:txBody>
          <a:bodyPr/>
          <a:lstStyle/>
          <a:p>
            <a:pPr>
              <a:defRPr/>
            </a:pPr>
            <a:r>
              <a:rPr lang="en-US"/>
              <a:t>Werner Delanoy, University of Klagenfurt</a:t>
            </a:r>
            <a:endParaRPr lang="de-AT"/>
          </a:p>
        </p:txBody>
      </p:sp>
      <p:sp>
        <p:nvSpPr>
          <p:cNvPr id="4" name="Slide Number Placeholder 3">
            <a:extLst>
              <a:ext uri="{FF2B5EF4-FFF2-40B4-BE49-F238E27FC236}">
                <a16:creationId xmlns:a16="http://schemas.microsoft.com/office/drawing/2014/main" id="{1DFFDDF3-DF46-9F3D-6E04-BB4F4BF44A26}"/>
              </a:ext>
            </a:extLst>
          </p:cNvPr>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3243190498"/>
      </p:ext>
    </p:extLst>
  </p:cSld>
  <p:clrMapOvr>
    <a:masterClrMapping/>
  </p:clrMapOvr>
  <p:hf sldNum="0" hdr="0" dt="0"/>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30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2500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30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6045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30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3630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3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384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3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6277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3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70425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3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993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3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2433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3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2375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3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7675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CEDD-74FF-0E28-243B-738DED3A63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T"/>
          </a:p>
        </p:txBody>
      </p:sp>
      <p:sp>
        <p:nvSpPr>
          <p:cNvPr id="3" name="Content Placeholder 2">
            <a:extLst>
              <a:ext uri="{FF2B5EF4-FFF2-40B4-BE49-F238E27FC236}">
                <a16:creationId xmlns:a16="http://schemas.microsoft.com/office/drawing/2014/main" id="{DB50E84C-F8EA-51D5-81D7-06F5ABB69B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Text Placeholder 3">
            <a:extLst>
              <a:ext uri="{FF2B5EF4-FFF2-40B4-BE49-F238E27FC236}">
                <a16:creationId xmlns:a16="http://schemas.microsoft.com/office/drawing/2014/main" id="{218B3ABD-A77A-2E99-FD7B-28557F7F1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17EE18-9D28-A612-CFC3-64CCB7A99043}"/>
              </a:ext>
            </a:extLst>
          </p:cNvPr>
          <p:cNvSpPr>
            <a:spLocks noGrp="1"/>
          </p:cNvSpPr>
          <p:nvPr>
            <p:ph type="dt" sz="half" idx="10"/>
          </p:nvPr>
        </p:nvSpPr>
        <p:spPr/>
        <p:txBody>
          <a:bodyPr/>
          <a:lstStyle/>
          <a:p>
            <a:pPr>
              <a:defRPr/>
            </a:pPr>
            <a:endParaRPr lang="de-AT"/>
          </a:p>
        </p:txBody>
      </p:sp>
      <p:sp>
        <p:nvSpPr>
          <p:cNvPr id="6" name="Footer Placeholder 5">
            <a:extLst>
              <a:ext uri="{FF2B5EF4-FFF2-40B4-BE49-F238E27FC236}">
                <a16:creationId xmlns:a16="http://schemas.microsoft.com/office/drawing/2014/main" id="{7B360D22-3F57-EFCB-85B4-2FCA05CCB938}"/>
              </a:ext>
            </a:extLst>
          </p:cNvPr>
          <p:cNvSpPr>
            <a:spLocks noGrp="1"/>
          </p:cNvSpPr>
          <p:nvPr>
            <p:ph type="ftr" sz="quarter" idx="11"/>
          </p:nvPr>
        </p:nvSpPr>
        <p:spPr/>
        <p:txBody>
          <a:bodyPr/>
          <a:lstStyle/>
          <a:p>
            <a:pPr>
              <a:defRPr/>
            </a:pPr>
            <a:r>
              <a:rPr lang="en-US"/>
              <a:t>Werner Delanoy, University of Klagenfurt</a:t>
            </a:r>
            <a:endParaRPr lang="de-AT"/>
          </a:p>
        </p:txBody>
      </p:sp>
      <p:sp>
        <p:nvSpPr>
          <p:cNvPr id="7" name="Slide Number Placeholder 6">
            <a:extLst>
              <a:ext uri="{FF2B5EF4-FFF2-40B4-BE49-F238E27FC236}">
                <a16:creationId xmlns:a16="http://schemas.microsoft.com/office/drawing/2014/main" id="{C28BD3B3-4572-B822-96B1-0705717D39B4}"/>
              </a:ext>
            </a:extLst>
          </p:cNvPr>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1990806944"/>
      </p:ext>
    </p:extLst>
  </p:cSld>
  <p:clrMapOvr>
    <a:masterClrMapping/>
  </p:clrMapOvr>
  <p:hf sldNum="0" hdr="0" dt="0"/>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3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8362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3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536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3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44528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3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2866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3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8832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3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0382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3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0439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3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3721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3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9847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3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0602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5D5B4-2D17-BD82-7654-B3A5AE5205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T"/>
          </a:p>
        </p:txBody>
      </p:sp>
      <p:sp>
        <p:nvSpPr>
          <p:cNvPr id="3" name="Picture Placeholder 2">
            <a:extLst>
              <a:ext uri="{FF2B5EF4-FFF2-40B4-BE49-F238E27FC236}">
                <a16:creationId xmlns:a16="http://schemas.microsoft.com/office/drawing/2014/main" id="{2A597197-883C-FB0B-DC84-58950965A3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T"/>
          </a:p>
        </p:txBody>
      </p:sp>
      <p:sp>
        <p:nvSpPr>
          <p:cNvPr id="4" name="Text Placeholder 3">
            <a:extLst>
              <a:ext uri="{FF2B5EF4-FFF2-40B4-BE49-F238E27FC236}">
                <a16:creationId xmlns:a16="http://schemas.microsoft.com/office/drawing/2014/main" id="{EE4C4DD1-C71D-EC45-8FEF-A0B52087EA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B056A6-EE9C-61F5-DE0B-9C78802AB41D}"/>
              </a:ext>
            </a:extLst>
          </p:cNvPr>
          <p:cNvSpPr>
            <a:spLocks noGrp="1"/>
          </p:cNvSpPr>
          <p:nvPr>
            <p:ph type="dt" sz="half" idx="10"/>
          </p:nvPr>
        </p:nvSpPr>
        <p:spPr/>
        <p:txBody>
          <a:bodyPr/>
          <a:lstStyle/>
          <a:p>
            <a:pPr>
              <a:defRPr/>
            </a:pPr>
            <a:endParaRPr lang="de-AT"/>
          </a:p>
        </p:txBody>
      </p:sp>
      <p:sp>
        <p:nvSpPr>
          <p:cNvPr id="6" name="Footer Placeholder 5">
            <a:extLst>
              <a:ext uri="{FF2B5EF4-FFF2-40B4-BE49-F238E27FC236}">
                <a16:creationId xmlns:a16="http://schemas.microsoft.com/office/drawing/2014/main" id="{5A1DAEE7-CB2C-C839-A489-918CA1415E53}"/>
              </a:ext>
            </a:extLst>
          </p:cNvPr>
          <p:cNvSpPr>
            <a:spLocks noGrp="1"/>
          </p:cNvSpPr>
          <p:nvPr>
            <p:ph type="ftr" sz="quarter" idx="11"/>
          </p:nvPr>
        </p:nvSpPr>
        <p:spPr/>
        <p:txBody>
          <a:bodyPr/>
          <a:lstStyle/>
          <a:p>
            <a:pPr>
              <a:defRPr/>
            </a:pPr>
            <a:r>
              <a:rPr lang="en-US"/>
              <a:t>Werner Delanoy, University of Klagenfurt</a:t>
            </a:r>
            <a:endParaRPr lang="de-AT"/>
          </a:p>
        </p:txBody>
      </p:sp>
      <p:sp>
        <p:nvSpPr>
          <p:cNvPr id="7" name="Slide Number Placeholder 6">
            <a:extLst>
              <a:ext uri="{FF2B5EF4-FFF2-40B4-BE49-F238E27FC236}">
                <a16:creationId xmlns:a16="http://schemas.microsoft.com/office/drawing/2014/main" id="{75563398-1E4A-920B-43A0-51DFE601BE7A}"/>
              </a:ext>
            </a:extLst>
          </p:cNvPr>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702963422"/>
      </p:ext>
    </p:extLst>
  </p:cSld>
  <p:clrMapOvr>
    <a:masterClrMapping/>
  </p:clrMapOvr>
  <p:hf sldNum="0" hdr="0" dt="0"/>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3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1820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userDrawn="1">
  <p:cSld name="3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1014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32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6645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33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0773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33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1225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33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3159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33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4547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33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55498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33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7089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33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1603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F4044-C6BA-1B91-F302-AF3C04B39A69}"/>
              </a:ext>
            </a:extLst>
          </p:cNvPr>
          <p:cNvSpPr>
            <a:spLocks noGrp="1"/>
          </p:cNvSpPr>
          <p:nvPr>
            <p:ph type="title"/>
          </p:nvPr>
        </p:nvSpPr>
        <p:spPr/>
        <p:txBody>
          <a:bodyPr/>
          <a:lstStyle/>
          <a:p>
            <a:r>
              <a:rPr lang="en-US"/>
              <a:t>Click to edit Master title style</a:t>
            </a:r>
            <a:endParaRPr lang="en-AT"/>
          </a:p>
        </p:txBody>
      </p:sp>
      <p:sp>
        <p:nvSpPr>
          <p:cNvPr id="3" name="Vertical Text Placeholder 2">
            <a:extLst>
              <a:ext uri="{FF2B5EF4-FFF2-40B4-BE49-F238E27FC236}">
                <a16:creationId xmlns:a16="http://schemas.microsoft.com/office/drawing/2014/main" id="{591919C8-0D08-0B38-ACA8-B93F35C99B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Date Placeholder 3">
            <a:extLst>
              <a:ext uri="{FF2B5EF4-FFF2-40B4-BE49-F238E27FC236}">
                <a16:creationId xmlns:a16="http://schemas.microsoft.com/office/drawing/2014/main" id="{EFB89080-566A-266A-7CEB-D882997A88B4}"/>
              </a:ext>
            </a:extLst>
          </p:cNvPr>
          <p:cNvSpPr>
            <a:spLocks noGrp="1"/>
          </p:cNvSpPr>
          <p:nvPr>
            <p:ph type="dt" sz="half" idx="10"/>
          </p:nvPr>
        </p:nvSpPr>
        <p:spPr/>
        <p:txBody>
          <a:bodyPr/>
          <a:lstStyle/>
          <a:p>
            <a:pPr>
              <a:defRPr/>
            </a:pPr>
            <a:endParaRPr lang="de-AT"/>
          </a:p>
        </p:txBody>
      </p:sp>
      <p:sp>
        <p:nvSpPr>
          <p:cNvPr id="5" name="Footer Placeholder 4">
            <a:extLst>
              <a:ext uri="{FF2B5EF4-FFF2-40B4-BE49-F238E27FC236}">
                <a16:creationId xmlns:a16="http://schemas.microsoft.com/office/drawing/2014/main" id="{32FEBC25-51CB-3E04-FE1C-D15DB1B51889}"/>
              </a:ext>
            </a:extLst>
          </p:cNvPr>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a:extLst>
              <a:ext uri="{FF2B5EF4-FFF2-40B4-BE49-F238E27FC236}">
                <a16:creationId xmlns:a16="http://schemas.microsoft.com/office/drawing/2014/main" id="{1354F6FB-40ED-9F1E-E554-C8D49ADBC8E7}"/>
              </a:ext>
            </a:extLst>
          </p:cNvPr>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439161588"/>
      </p:ext>
    </p:extLst>
  </p:cSld>
  <p:clrMapOvr>
    <a:masterClrMapping/>
  </p:clrMapOvr>
  <p:hf sldNum="0" hdr="0" dt="0"/>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33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6798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33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8990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33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1279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34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9528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34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0686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34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3277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34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1825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34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1704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userDrawn="1">
  <p:cSld name="34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8691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34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4206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842BEB-9614-30C6-587D-CFB7CEAC1D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T"/>
          </a:p>
        </p:txBody>
      </p:sp>
      <p:sp>
        <p:nvSpPr>
          <p:cNvPr id="3" name="Vertical Text Placeholder 2">
            <a:extLst>
              <a:ext uri="{FF2B5EF4-FFF2-40B4-BE49-F238E27FC236}">
                <a16:creationId xmlns:a16="http://schemas.microsoft.com/office/drawing/2014/main" id="{C9E0F1CA-2D35-B671-CA9C-EF9E584D2F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Date Placeholder 3">
            <a:extLst>
              <a:ext uri="{FF2B5EF4-FFF2-40B4-BE49-F238E27FC236}">
                <a16:creationId xmlns:a16="http://schemas.microsoft.com/office/drawing/2014/main" id="{55515A5E-B954-E3A6-A4B8-9FE29D7ACECB}"/>
              </a:ext>
            </a:extLst>
          </p:cNvPr>
          <p:cNvSpPr>
            <a:spLocks noGrp="1"/>
          </p:cNvSpPr>
          <p:nvPr>
            <p:ph type="dt" sz="half" idx="10"/>
          </p:nvPr>
        </p:nvSpPr>
        <p:spPr/>
        <p:txBody>
          <a:bodyPr/>
          <a:lstStyle/>
          <a:p>
            <a:pPr>
              <a:defRPr/>
            </a:pPr>
            <a:endParaRPr lang="de-AT"/>
          </a:p>
        </p:txBody>
      </p:sp>
      <p:sp>
        <p:nvSpPr>
          <p:cNvPr id="5" name="Footer Placeholder 4">
            <a:extLst>
              <a:ext uri="{FF2B5EF4-FFF2-40B4-BE49-F238E27FC236}">
                <a16:creationId xmlns:a16="http://schemas.microsoft.com/office/drawing/2014/main" id="{C96765A6-7C2A-AB5F-CCB1-5F4423EF9064}"/>
              </a:ext>
            </a:extLst>
          </p:cNvPr>
          <p:cNvSpPr>
            <a:spLocks noGrp="1"/>
          </p:cNvSpPr>
          <p:nvPr>
            <p:ph type="ftr" sz="quarter" idx="11"/>
          </p:nvPr>
        </p:nvSpPr>
        <p:spPr/>
        <p:txBody>
          <a:bodyPr/>
          <a:lstStyle/>
          <a:p>
            <a:pPr>
              <a:defRPr/>
            </a:pPr>
            <a:r>
              <a:rPr lang="en-US"/>
              <a:t>Werner Delanoy, University of Klagenfurt</a:t>
            </a:r>
            <a:endParaRPr lang="de-AT"/>
          </a:p>
        </p:txBody>
      </p:sp>
      <p:sp>
        <p:nvSpPr>
          <p:cNvPr id="6" name="Slide Number Placeholder 5">
            <a:extLst>
              <a:ext uri="{FF2B5EF4-FFF2-40B4-BE49-F238E27FC236}">
                <a16:creationId xmlns:a16="http://schemas.microsoft.com/office/drawing/2014/main" id="{9A05B5B7-04EE-B54A-7527-090BCB11FDAF}"/>
              </a:ext>
            </a:extLst>
          </p:cNvPr>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2418394493"/>
      </p:ext>
    </p:extLst>
  </p:cSld>
  <p:clrMapOvr>
    <a:masterClrMapping/>
  </p:clrMapOvr>
  <p:hf sldNum="0" hdr="0" dt="0"/>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34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6612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34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9006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34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855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35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6619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35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9842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35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0144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35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8733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35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7235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22_Titelfolie">
    <p:spTree>
      <p:nvGrpSpPr>
        <p:cNvPr id="1" name=""/>
        <p:cNvGrpSpPr/>
        <p:nvPr/>
      </p:nvGrpSpPr>
      <p:grpSpPr>
        <a:xfrm>
          <a:off x="0" y="0"/>
          <a:ext cx="0" cy="0"/>
          <a:chOff x="0" y="0"/>
          <a:chExt cx="0" cy="0"/>
        </a:xfrm>
      </p:grpSpPr>
      <p:pic>
        <p:nvPicPr>
          <p:cNvPr id="1028" name="Picture 4" descr="P:\PRESSESTELLE\PowerPointPräsentation\Grafiken\4zu3\PPTs 4zu3\HINTERGRÜNDE\PPT VORLAGE HINTERGRUND2.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963" y="-13205"/>
            <a:ext cx="12217963" cy="687120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p:nvPr>
        </p:nvSpPr>
        <p:spPr>
          <a:xfrm>
            <a:off x="1775520" y="1670952"/>
            <a:ext cx="9985109" cy="1037977"/>
          </a:xfrm>
        </p:spPr>
        <p:txBody>
          <a:bodyPr>
            <a:noAutofit/>
          </a:bodyPr>
          <a:lstStyle>
            <a:lvl1pPr algn="l">
              <a:defRPr sz="3038">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3" name="Untertitel 2"/>
          <p:cNvSpPr>
            <a:spLocks noGrp="1"/>
          </p:cNvSpPr>
          <p:nvPr>
            <p:ph type="subTitle" idx="1" hasCustomPrompt="1"/>
          </p:nvPr>
        </p:nvSpPr>
        <p:spPr>
          <a:xfrm>
            <a:off x="1775520" y="2708920"/>
            <a:ext cx="8534400" cy="576064"/>
          </a:xfrm>
        </p:spPr>
        <p:txBody>
          <a:bodyPr>
            <a:normAutofit/>
          </a:bodyPr>
          <a:lstStyle>
            <a:lvl1pPr marL="0" indent="0" algn="l">
              <a:buNone/>
              <a:defRPr sz="1688">
                <a:solidFill>
                  <a:schemeClr val="tx1"/>
                </a:solidFill>
                <a:latin typeface="Verdana" pitchFamily="34" charset="0"/>
                <a:ea typeface="Verdana" pitchFamily="34" charset="0"/>
                <a:cs typeface="Verdana"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de-AT" dirty="0"/>
              <a:t>Untertitel</a:t>
            </a:r>
          </a:p>
        </p:txBody>
      </p:sp>
      <p:sp>
        <p:nvSpPr>
          <p:cNvPr id="7" name="Bildplatzhalter 6"/>
          <p:cNvSpPr>
            <a:spLocks noGrp="1"/>
          </p:cNvSpPr>
          <p:nvPr>
            <p:ph type="pic" sz="quarter" idx="10" hasCustomPrompt="1"/>
          </p:nvPr>
        </p:nvSpPr>
        <p:spPr>
          <a:xfrm>
            <a:off x="431571" y="404590"/>
            <a:ext cx="1151928" cy="792162"/>
          </a:xfrm>
        </p:spPr>
        <p:txBody>
          <a:bodyPr>
            <a:noAutofit/>
          </a:bodyPr>
          <a:lstStyle>
            <a:lvl1pPr marL="0" indent="0">
              <a:buNone/>
              <a:defRPr sz="563" baseline="0"/>
            </a:lvl1pPr>
          </a:lstStyle>
          <a:p>
            <a:r>
              <a:rPr lang="de-AT" dirty="0"/>
              <a:t>Optional Logo</a:t>
            </a:r>
          </a:p>
        </p:txBody>
      </p:sp>
    </p:spTree>
    <p:extLst>
      <p:ext uri="{BB962C8B-B14F-4D97-AF65-F5344CB8AC3E}">
        <p14:creationId xmlns:p14="http://schemas.microsoft.com/office/powerpoint/2010/main" val="234944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8_Institut für Romanistik (S. Bartoli KUcher)">
    <p:spTree>
      <p:nvGrpSpPr>
        <p:cNvPr id="1" name=""/>
        <p:cNvGrpSpPr/>
        <p:nvPr/>
      </p:nvGrpSpPr>
      <p:grpSpPr>
        <a:xfrm>
          <a:off x="0" y="0"/>
          <a:ext cx="0" cy="0"/>
          <a:chOff x="0" y="0"/>
          <a:chExt cx="0" cy="0"/>
        </a:xfrm>
      </p:grpSpPr>
      <p:pic>
        <p:nvPicPr>
          <p:cNvPr id="2050" name="Picture 2" descr="P:\PRESSESTELLE\PowerPointPräsentation\Grafiken\4zu3\PPTs 4zu3\HINTERGRÜNDE\PPT VORLAGE HINTERGRUND BALKEN GEL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8778"/>
            <a:ext cx="12192000" cy="6856606"/>
          </a:xfrm>
          <a:prstGeom prst="rect">
            <a:avLst/>
          </a:prstGeom>
          <a:noFill/>
          <a:extLst>
            <a:ext uri="{909E8E84-426E-40DD-AFC4-6F175D3DCCD1}">
              <a14:hiddenFill xmlns:a14="http://schemas.microsoft.com/office/drawing/2010/main">
                <a:solidFill>
                  <a:srgbClr val="FFFFFF"/>
                </a:solidFill>
              </a14:hiddenFill>
            </a:ext>
          </a:extLst>
        </p:spPr>
      </p:pic>
      <p:sp>
        <p:nvSpPr>
          <p:cNvPr id="7" name="Untertitel 2"/>
          <p:cNvSpPr>
            <a:spLocks noGrp="1"/>
          </p:cNvSpPr>
          <p:nvPr>
            <p:ph type="subTitle" idx="1" hasCustomPrompt="1"/>
          </p:nvPr>
        </p:nvSpPr>
        <p:spPr>
          <a:xfrm>
            <a:off x="623392" y="1700808"/>
            <a:ext cx="10657184" cy="4320480"/>
          </a:xfrm>
        </p:spPr>
        <p:txBody>
          <a:bodyPr>
            <a:noAutofit/>
          </a:bodyPr>
          <a:lstStyle>
            <a:lvl1pPr marL="0" indent="0" algn="l">
              <a:buNone/>
              <a:defRPr sz="1800">
                <a:solidFill>
                  <a:schemeClr val="tx1"/>
                </a:solidFill>
                <a:latin typeface="Verdana" pitchFamily="34" charset="0"/>
                <a:ea typeface="Verdana" pitchFamily="34" charset="0"/>
                <a:cs typeface="Verdana"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de-AT" dirty="0"/>
              <a:t>Text</a:t>
            </a:r>
          </a:p>
        </p:txBody>
      </p:sp>
      <p:sp>
        <p:nvSpPr>
          <p:cNvPr id="5" name="Titel 1"/>
          <p:cNvSpPr>
            <a:spLocks noGrp="1"/>
          </p:cNvSpPr>
          <p:nvPr>
            <p:ph type="ctrTitle"/>
          </p:nvPr>
        </p:nvSpPr>
        <p:spPr>
          <a:xfrm>
            <a:off x="623397" y="620689"/>
            <a:ext cx="9025003" cy="648073"/>
          </a:xfrm>
        </p:spPr>
        <p:txBody>
          <a:bodyPr>
            <a:noAutofit/>
          </a:bodyPr>
          <a:lstStyle>
            <a:lvl1pPr algn="l">
              <a:defRPr sz="2025" b="1">
                <a:latin typeface="Verdana" pitchFamily="34" charset="0"/>
                <a:ea typeface="Verdana" pitchFamily="34" charset="0"/>
                <a:cs typeface="Verdana" pitchFamily="34" charset="0"/>
              </a:defRPr>
            </a:lvl1pPr>
          </a:lstStyle>
          <a:p>
            <a:r>
              <a:rPr lang="de-DE"/>
              <a:t>Titelmasterformat durch Klicken bearbeiten</a:t>
            </a:r>
            <a:endParaRPr lang="de-AT" dirty="0"/>
          </a:p>
        </p:txBody>
      </p:sp>
    </p:spTree>
    <p:extLst>
      <p:ext uri="{BB962C8B-B14F-4D97-AF65-F5344CB8AC3E}">
        <p14:creationId xmlns:p14="http://schemas.microsoft.com/office/powerpoint/2010/main" val="351872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elfolie ">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06031850-E431-2C47-851A-A7F7F3C8C41A}"/>
              </a:ext>
            </a:extLst>
          </p:cNvPr>
          <p:cNvSpPr>
            <a:spLocks noGrp="1"/>
          </p:cNvSpPr>
          <p:nvPr>
            <p:ph type="pic" sz="quarter" idx="10"/>
          </p:nvPr>
        </p:nvSpPr>
        <p:spPr>
          <a:xfrm>
            <a:off x="1" y="0"/>
            <a:ext cx="9272905" cy="6858000"/>
          </a:xfrm>
        </p:spPr>
        <p:txBody>
          <a:bodyPr numCol="1"/>
          <a:lstStyle>
            <a:lvl1pPr marL="0" indent="0">
              <a:buNone/>
              <a:defRPr b="0" i="0">
                <a:latin typeface="Nunito Sans" pitchFamily="2" charset="77"/>
                <a:cs typeface="Times New Roman" panose="02020603050405020304" pitchFamily="18" charset="0"/>
              </a:defRPr>
            </a:lvl1pPr>
          </a:lstStyle>
          <a:p>
            <a:endParaRPr lang="de-DE" altLang="de-DE" dirty="0"/>
          </a:p>
        </p:txBody>
      </p:sp>
      <p:pic>
        <p:nvPicPr>
          <p:cNvPr id="7" name="Bild 7">
            <a:extLst>
              <a:ext uri="{FF2B5EF4-FFF2-40B4-BE49-F238E27FC236}">
                <a16:creationId xmlns:a16="http://schemas.microsoft.com/office/drawing/2014/main" id="{7F7F9876-1FEC-4DBD-BCFB-2B5A5C006F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52748" y="460312"/>
            <a:ext cx="1734590" cy="1483013"/>
          </a:xfrm>
          <a:prstGeom prst="rect">
            <a:avLst/>
          </a:prstGeom>
        </p:spPr>
      </p:pic>
      <p:sp>
        <p:nvSpPr>
          <p:cNvPr id="11" name="Titelplatzhalter 1">
            <a:extLst>
              <a:ext uri="{FF2B5EF4-FFF2-40B4-BE49-F238E27FC236}">
                <a16:creationId xmlns:a16="http://schemas.microsoft.com/office/drawing/2014/main" id="{37CF0E2D-B57D-1549-87B8-1C5DB056DC15}"/>
              </a:ext>
            </a:extLst>
          </p:cNvPr>
          <p:cNvSpPr>
            <a:spLocks noGrp="1"/>
          </p:cNvSpPr>
          <p:nvPr>
            <p:ph type="title" hasCustomPrompt="1"/>
          </p:nvPr>
        </p:nvSpPr>
        <p:spPr>
          <a:xfrm>
            <a:off x="0" y="3626569"/>
            <a:ext cx="7004848" cy="2429991"/>
          </a:xfrm>
          <a:prstGeom prst="rect">
            <a:avLst/>
          </a:prstGeom>
          <a:solidFill>
            <a:schemeClr val="bg1">
              <a:alpha val="70000"/>
            </a:schemeClr>
          </a:solidFill>
        </p:spPr>
        <p:txBody>
          <a:bodyPr vert="horz" lIns="1116000" tIns="45720" rIns="91440" bIns="45720" numCol="1" rtlCol="0" anchor="ctr" anchorCtr="0">
            <a:normAutofit/>
          </a:bodyPr>
          <a:lstStyle>
            <a:lvl1pPr algn="l">
              <a:lnSpc>
                <a:spcPts val="5203"/>
              </a:lnSpc>
              <a:defRPr sz="4640" b="1" i="0">
                <a:latin typeface="+mj-lt"/>
                <a:cs typeface="Nunito Sans ExtraBold" pitchFamily="2" charset="77"/>
              </a:defRPr>
            </a:lvl1pPr>
          </a:lstStyle>
          <a:p>
            <a:r>
              <a:rPr lang="de-DE" altLang="de-DE" dirty="0"/>
              <a:t>Mastertitelformat durch Klicken bearbeiten</a:t>
            </a:r>
            <a:endParaRPr lang="de-AT" altLang="de-AT" dirty="0"/>
          </a:p>
        </p:txBody>
      </p:sp>
    </p:spTree>
    <p:extLst>
      <p:ext uri="{BB962C8B-B14F-4D97-AF65-F5344CB8AC3E}">
        <p14:creationId xmlns:p14="http://schemas.microsoft.com/office/powerpoint/2010/main" val="213881404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8_Inhaltsseite Farbe Englisch">
    <p:spTree>
      <p:nvGrpSpPr>
        <p:cNvPr id="1" name=""/>
        <p:cNvGrpSpPr/>
        <p:nvPr/>
      </p:nvGrpSpPr>
      <p:grpSpPr>
        <a:xfrm>
          <a:off x="0" y="0"/>
          <a:ext cx="0" cy="0"/>
          <a:chOff x="0" y="0"/>
          <a:chExt cx="0" cy="0"/>
        </a:xfrm>
      </p:grpSpPr>
      <p:pic>
        <p:nvPicPr>
          <p:cNvPr id="3074" name="Picture 2" descr="P:\PRESSESTELLE\PowerPointPräsentation\Grafiken\4zu3\PPTs 4zu3\HINTERGRÜNDE\PPT VORLAGE HINTERGRUND EN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 y="28782"/>
            <a:ext cx="12191999" cy="685660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p:cNvSpPr>
            <a:spLocks noGrp="1"/>
          </p:cNvSpPr>
          <p:nvPr>
            <p:ph type="ctrTitle"/>
          </p:nvPr>
        </p:nvSpPr>
        <p:spPr>
          <a:xfrm>
            <a:off x="623397" y="620689"/>
            <a:ext cx="9025003" cy="648073"/>
          </a:xfrm>
        </p:spPr>
        <p:txBody>
          <a:bodyPr>
            <a:noAutofit/>
          </a:bodyPr>
          <a:lstStyle>
            <a:lvl1pPr algn="l">
              <a:defRPr sz="2025" b="1">
                <a:latin typeface="Verdana" pitchFamily="34" charset="0"/>
                <a:ea typeface="Verdana" pitchFamily="34" charset="0"/>
                <a:cs typeface="Verdana" pitchFamily="34" charset="0"/>
              </a:defRPr>
            </a:lvl1pPr>
          </a:lstStyle>
          <a:p>
            <a:r>
              <a:rPr lang="de-DE"/>
              <a:t>Titelmasterformat durch Klicken bearbeiten</a:t>
            </a:r>
            <a:endParaRPr lang="de-AT" dirty="0"/>
          </a:p>
        </p:txBody>
      </p:sp>
      <p:sp>
        <p:nvSpPr>
          <p:cNvPr id="5" name="Untertitel 2"/>
          <p:cNvSpPr>
            <a:spLocks noGrp="1"/>
          </p:cNvSpPr>
          <p:nvPr>
            <p:ph type="subTitle" idx="1" hasCustomPrompt="1"/>
          </p:nvPr>
        </p:nvSpPr>
        <p:spPr>
          <a:xfrm>
            <a:off x="623392" y="1700808"/>
            <a:ext cx="10657184" cy="4320480"/>
          </a:xfrm>
        </p:spPr>
        <p:txBody>
          <a:bodyPr>
            <a:noAutofit/>
          </a:bodyPr>
          <a:lstStyle>
            <a:lvl1pPr marL="0" indent="0" algn="l">
              <a:buNone/>
              <a:defRPr sz="1800">
                <a:solidFill>
                  <a:schemeClr val="tx1"/>
                </a:solidFill>
                <a:latin typeface="Verdana" pitchFamily="34" charset="0"/>
                <a:ea typeface="Verdana" pitchFamily="34" charset="0"/>
                <a:cs typeface="Verdana" pitchFamily="34" charset="0"/>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de-AT" dirty="0"/>
              <a:t>Text</a:t>
            </a:r>
          </a:p>
        </p:txBody>
      </p:sp>
    </p:spTree>
    <p:extLst>
      <p:ext uri="{BB962C8B-B14F-4D97-AF65-F5344CB8AC3E}">
        <p14:creationId xmlns:p14="http://schemas.microsoft.com/office/powerpoint/2010/main" val="411573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35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1717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35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7394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35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42040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35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091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35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0818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36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8484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36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5"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397866" cy="196208"/>
          </a:xfrm>
          <a:prstGeom prst="rect">
            <a:avLst/>
          </a:prstGeom>
          <a:noFill/>
        </p:spPr>
        <p:txBody>
          <a:bodyPr wrap="none" rtlCol="0">
            <a:spAutoFit/>
          </a:bodyPr>
          <a:lstStyle/>
          <a:p>
            <a:pPr fontAlgn="auto">
              <a:spcBef>
                <a:spcPts val="0"/>
              </a:spcBef>
              <a:spcAft>
                <a:spcPts val="0"/>
              </a:spcAft>
            </a:pPr>
            <a:fld id="{A56108E9-0BB1-46BE-B52C-447D2D187DBA}" type="slidenum">
              <a:rPr lang="de-AT" sz="675">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4860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36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0336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userDrawn="1">
  <p:cSld name="36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8377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apitel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FC87B12-24D4-4F8E-A905-7144A57B4895}"/>
              </a:ext>
            </a:extLst>
          </p:cNvPr>
          <p:cNvSpPr/>
          <p:nvPr userDrawn="1"/>
        </p:nvSpPr>
        <p:spPr>
          <a:xfrm>
            <a:off x="1" y="0"/>
            <a:ext cx="10047053" cy="6858000"/>
          </a:xfrm>
          <a:prstGeom prst="rect">
            <a:avLst/>
          </a:prstGeom>
          <a:solidFill>
            <a:srgbClr val="FFD500"/>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de-AT" altLang="de-AT" sz="1266" b="0" i="0" dirty="0">
              <a:latin typeface="Nunito Sans" pitchFamily="2" charset="77"/>
            </a:endParaRPr>
          </a:p>
        </p:txBody>
      </p:sp>
      <p:sp>
        <p:nvSpPr>
          <p:cNvPr id="2" name="Titel 1">
            <a:extLst>
              <a:ext uri="{FF2B5EF4-FFF2-40B4-BE49-F238E27FC236}">
                <a16:creationId xmlns:a16="http://schemas.microsoft.com/office/drawing/2014/main" id="{B631CF29-EE55-B541-B73B-6C428D75630F}"/>
              </a:ext>
            </a:extLst>
          </p:cNvPr>
          <p:cNvSpPr>
            <a:spLocks noGrp="1"/>
          </p:cNvSpPr>
          <p:nvPr>
            <p:ph type="title"/>
          </p:nvPr>
        </p:nvSpPr>
        <p:spPr>
          <a:xfrm>
            <a:off x="647981" y="3352460"/>
            <a:ext cx="7556995" cy="1423647"/>
          </a:xfrm>
        </p:spPr>
        <p:txBody>
          <a:bodyPr numCol="1" anchor="t" anchorCtr="0"/>
          <a:lstStyle>
            <a:lvl1pPr>
              <a:lnSpc>
                <a:spcPts val="4922"/>
              </a:lnSpc>
              <a:defRPr sz="4219">
                <a:latin typeface="+mj-lt"/>
              </a:defRPr>
            </a:lvl1pPr>
          </a:lstStyle>
          <a:p>
            <a:r>
              <a:rPr lang="de-DE" altLang="de-DE" dirty="0"/>
              <a:t>Mastertitelformat bearbeiten</a:t>
            </a:r>
          </a:p>
        </p:txBody>
      </p:sp>
      <p:sp>
        <p:nvSpPr>
          <p:cNvPr id="5" name="Foliennummernplatzhalter 4">
            <a:extLst>
              <a:ext uri="{FF2B5EF4-FFF2-40B4-BE49-F238E27FC236}">
                <a16:creationId xmlns:a16="http://schemas.microsoft.com/office/drawing/2014/main" id="{30B53D44-1116-9643-85FE-D6F4798F4996}"/>
              </a:ext>
            </a:extLst>
          </p:cNvPr>
          <p:cNvSpPr>
            <a:spLocks noGrp="1"/>
          </p:cNvSpPr>
          <p:nvPr>
            <p:ph type="sldNum" sz="quarter" idx="12"/>
          </p:nvPr>
        </p:nvSpPr>
        <p:spPr/>
        <p:txBody>
          <a:bodyPr numCol="1"/>
          <a:lstStyle>
            <a:lvl1pPr>
              <a:defRPr b="0" i="0">
                <a:latin typeface="+mn-lt"/>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207041653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userDrawn="1">
  <p:cSld name="36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6608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36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5189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userDrawn="1">
  <p:cSld name="36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7604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36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4945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36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3932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36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91516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37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1153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37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4785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37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4341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37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7496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Zitatfolie">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2FC87B12-24D4-4F8E-A905-7144A57B4895}"/>
              </a:ext>
            </a:extLst>
          </p:cNvPr>
          <p:cNvSpPr/>
          <p:nvPr userDrawn="1"/>
        </p:nvSpPr>
        <p:spPr>
          <a:xfrm>
            <a:off x="1" y="0"/>
            <a:ext cx="10047053" cy="6858000"/>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de-AT" altLang="de-AT" sz="1266" b="0" i="0" dirty="0">
              <a:latin typeface="Nunito Sans" pitchFamily="2" charset="77"/>
            </a:endParaRPr>
          </a:p>
        </p:txBody>
      </p:sp>
      <p:sp>
        <p:nvSpPr>
          <p:cNvPr id="2" name="Titel 1">
            <a:extLst>
              <a:ext uri="{FF2B5EF4-FFF2-40B4-BE49-F238E27FC236}">
                <a16:creationId xmlns:a16="http://schemas.microsoft.com/office/drawing/2014/main" id="{B631CF29-EE55-B541-B73B-6C428D75630F}"/>
              </a:ext>
            </a:extLst>
          </p:cNvPr>
          <p:cNvSpPr>
            <a:spLocks noGrp="1"/>
          </p:cNvSpPr>
          <p:nvPr>
            <p:ph type="title"/>
          </p:nvPr>
        </p:nvSpPr>
        <p:spPr>
          <a:xfrm>
            <a:off x="647981" y="2074755"/>
            <a:ext cx="7556995" cy="1967693"/>
          </a:xfrm>
        </p:spPr>
        <p:txBody>
          <a:bodyPr numCol="1" anchor="b" anchorCtr="0"/>
          <a:lstStyle>
            <a:lvl1pPr>
              <a:lnSpc>
                <a:spcPts val="4922"/>
              </a:lnSpc>
              <a:defRPr sz="4219" i="0"/>
            </a:lvl1pPr>
          </a:lstStyle>
          <a:p>
            <a:r>
              <a:rPr lang="de-DE" altLang="de-DE" dirty="0"/>
              <a:t>Mastertitelformat bearbeiten</a:t>
            </a:r>
          </a:p>
        </p:txBody>
      </p:sp>
      <p:sp>
        <p:nvSpPr>
          <p:cNvPr id="6" name="Textplatzhalter 5">
            <a:extLst>
              <a:ext uri="{FF2B5EF4-FFF2-40B4-BE49-F238E27FC236}">
                <a16:creationId xmlns:a16="http://schemas.microsoft.com/office/drawing/2014/main" id="{AAEFA23D-3021-48CD-833D-2536F87C1339}"/>
              </a:ext>
            </a:extLst>
          </p:cNvPr>
          <p:cNvSpPr>
            <a:spLocks noGrp="1"/>
          </p:cNvSpPr>
          <p:nvPr>
            <p:ph type="body" sz="quarter" idx="12"/>
          </p:nvPr>
        </p:nvSpPr>
        <p:spPr>
          <a:xfrm>
            <a:off x="648871" y="4074131"/>
            <a:ext cx="7556105" cy="1001241"/>
          </a:xfrm>
        </p:spPr>
        <p:txBody>
          <a:bodyPr numCol="1"/>
          <a:lstStyle>
            <a:lvl1pPr>
              <a:buNone/>
              <a:defRPr sz="1687" b="0" i="0">
                <a:latin typeface="+mn-lt"/>
              </a:defRPr>
            </a:lvl1pPr>
          </a:lstStyle>
          <a:p>
            <a:pPr lvl="0"/>
            <a:r>
              <a:rPr lang="de-DE" altLang="de-DE" dirty="0"/>
              <a:t>Mastertextformat bearbeiten</a:t>
            </a:r>
          </a:p>
        </p:txBody>
      </p:sp>
      <p:sp>
        <p:nvSpPr>
          <p:cNvPr id="5" name="Foliennummernplatzhalter 4">
            <a:extLst>
              <a:ext uri="{FF2B5EF4-FFF2-40B4-BE49-F238E27FC236}">
                <a16:creationId xmlns:a16="http://schemas.microsoft.com/office/drawing/2014/main" id="{8116F7B6-3AF4-B942-98DC-1C84C26001C6}"/>
              </a:ext>
            </a:extLst>
          </p:cNvPr>
          <p:cNvSpPr>
            <a:spLocks noGrp="1"/>
          </p:cNvSpPr>
          <p:nvPr>
            <p:ph type="sldNum" sz="quarter" idx="15"/>
          </p:nvPr>
        </p:nvSpPr>
        <p:spPr/>
        <p:txBody>
          <a:bodyPr numCol="1"/>
          <a:lstStyle>
            <a:lvl1pPr>
              <a:defRPr b="0" i="0">
                <a:latin typeface="+mn-lt"/>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391033714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37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23006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37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9777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37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4335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37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92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37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17907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37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6066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38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3146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38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6462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38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8135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38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7049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buClr>
                <a:schemeClr val="accent1">
                  <a:lumMod val="75000"/>
                </a:schemeClr>
              </a:buClr>
              <a:defRPr sz="1800"/>
            </a:lvl1pPr>
            <a:lvl2pPr>
              <a:buClr>
                <a:schemeClr val="accent1">
                  <a:lumMod val="75000"/>
                </a:schemeClr>
              </a:buClr>
              <a:defRPr sz="1600"/>
            </a:lvl2pPr>
            <a:lvl3pPr>
              <a:buClr>
                <a:schemeClr val="accent1">
                  <a:lumMod val="75000"/>
                </a:schemeClr>
              </a:buClr>
              <a:defRPr sz="1400"/>
            </a:lvl3pPr>
            <a:lvl4pPr>
              <a:buClr>
                <a:schemeClr val="accent1">
                  <a:lumMod val="75000"/>
                </a:schemeClr>
              </a:buClr>
              <a:defRPr sz="1200"/>
            </a:lvl4pPr>
            <a:lvl5pPr>
              <a:buClr>
                <a:schemeClr val="accent1">
                  <a:lumMod val="75000"/>
                </a:schemeClr>
              </a:buCl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de-AT"/>
          </a:p>
        </p:txBody>
      </p:sp>
      <p:sp>
        <p:nvSpPr>
          <p:cNvPr id="8" name="Footer Placeholder 7"/>
          <p:cNvSpPr>
            <a:spLocks noGrp="1"/>
          </p:cNvSpPr>
          <p:nvPr>
            <p:ph type="ftr" sz="quarter" idx="11"/>
          </p:nvPr>
        </p:nvSpPr>
        <p:spPr/>
        <p:txBody>
          <a:bodyPr/>
          <a:lstStyle/>
          <a:p>
            <a:pPr>
              <a:defRPr/>
            </a:pPr>
            <a:r>
              <a:rPr lang="en-US"/>
              <a:t>Werner Delanoy, University of Klagenfurt</a:t>
            </a:r>
            <a:endParaRPr lang="de-AT"/>
          </a:p>
        </p:txBody>
      </p:sp>
      <p:sp>
        <p:nvSpPr>
          <p:cNvPr id="9" name="Slide Number Placeholder 8"/>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1461527339"/>
      </p:ext>
    </p:extLst>
  </p:cSld>
  <p:clrMapOvr>
    <a:masterClrMapping/>
  </p:clrMapOvr>
  <p:hf sldNum="0" hd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8EB4977-E31F-C746-BA40-A433623E8FB5}"/>
              </a:ext>
            </a:extLst>
          </p:cNvPr>
          <p:cNvSpPr>
            <a:spLocks noGrp="1"/>
          </p:cNvSpPr>
          <p:nvPr>
            <p:ph idx="1"/>
          </p:nvPr>
        </p:nvSpPr>
        <p:spPr>
          <a:xfrm>
            <a:off x="648871" y="1991845"/>
            <a:ext cx="9899962" cy="4252748"/>
          </a:xfrm>
        </p:spPr>
        <p:txBody>
          <a:bodyPr numCol="1"/>
          <a:lstStyle>
            <a:lvl1pPr>
              <a:defRPr b="0" i="0">
                <a:latin typeface="+mn-lt"/>
                <a:cs typeface="Times New Roman" panose="02020603050405020304" pitchFamily="18" charset="0"/>
              </a:defRPr>
            </a:lvl1pPr>
            <a:lvl2pPr>
              <a:defRPr b="0" i="0">
                <a:latin typeface="Nunito Sans" pitchFamily="2" charset="77"/>
                <a:cs typeface="Times New Roman" panose="02020603050405020304" pitchFamily="18" charset="0"/>
              </a:defRPr>
            </a:lvl2pPr>
            <a:lvl3pPr>
              <a:buClr>
                <a:schemeClr val="tx1"/>
              </a:buClr>
              <a:defRPr b="0" i="0">
                <a:latin typeface="Nunito Sans" pitchFamily="2" charset="77"/>
                <a:cs typeface="Times New Roman" panose="02020603050405020304" pitchFamily="18" charset="0"/>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13" name="Titel 12">
            <a:extLst>
              <a:ext uri="{FF2B5EF4-FFF2-40B4-BE49-F238E27FC236}">
                <a16:creationId xmlns:a16="http://schemas.microsoft.com/office/drawing/2014/main" id="{F4F3F167-808A-104E-9B08-EFE03FDB7978}"/>
              </a:ext>
            </a:extLst>
          </p:cNvPr>
          <p:cNvSpPr>
            <a:spLocks noGrp="1"/>
          </p:cNvSpPr>
          <p:nvPr>
            <p:ph type="title"/>
          </p:nvPr>
        </p:nvSpPr>
        <p:spPr/>
        <p:txBody>
          <a:bodyPr numCol="1"/>
          <a:lstStyle/>
          <a:p>
            <a:r>
              <a:rPr lang="de-DE" altLang="de-DE" dirty="0"/>
              <a:t>Mastertitelformat bearbeiten</a:t>
            </a:r>
          </a:p>
        </p:txBody>
      </p:sp>
      <p:sp>
        <p:nvSpPr>
          <p:cNvPr id="14" name="Datumsplatzhalter 13">
            <a:extLst>
              <a:ext uri="{FF2B5EF4-FFF2-40B4-BE49-F238E27FC236}">
                <a16:creationId xmlns:a16="http://schemas.microsoft.com/office/drawing/2014/main" id="{EC8095FC-3A2F-944E-83F9-01F443E39520}"/>
              </a:ext>
            </a:extLst>
          </p:cNvPr>
          <p:cNvSpPr>
            <a:spLocks noGrp="1"/>
          </p:cNvSpPr>
          <p:nvPr>
            <p:ph type="dt" sz="half" idx="10"/>
          </p:nvPr>
        </p:nvSpPr>
        <p:spPr/>
        <p:txBody>
          <a:bodyPr numCol="1"/>
          <a:lstStyle>
            <a:lvl1pPr>
              <a:defRPr b="0" i="0">
                <a:latin typeface="+mn-lt"/>
              </a:defRPr>
            </a:lvl1pPr>
          </a:lstStyle>
          <a:p>
            <a:fld id="{3A83F7D4-B464-4A79-8387-CDB3F36E326D}" type="datetime1">
              <a:rPr lang="de-AT" altLang="de-AT" smtClean="0"/>
              <a:t>16.09.2022</a:t>
            </a:fld>
            <a:endParaRPr lang="de-DE" altLang="de-DE" dirty="0"/>
          </a:p>
        </p:txBody>
      </p:sp>
      <p:sp>
        <p:nvSpPr>
          <p:cNvPr id="15" name="Fußzeilenplatzhalter 14">
            <a:extLst>
              <a:ext uri="{FF2B5EF4-FFF2-40B4-BE49-F238E27FC236}">
                <a16:creationId xmlns:a16="http://schemas.microsoft.com/office/drawing/2014/main" id="{F4924A3A-0AFE-BD45-9ED0-AF0B2BBFA1C8}"/>
              </a:ext>
            </a:extLst>
          </p:cNvPr>
          <p:cNvSpPr>
            <a:spLocks noGrp="1"/>
          </p:cNvSpPr>
          <p:nvPr>
            <p:ph type="ftr" sz="quarter" idx="11"/>
          </p:nvPr>
        </p:nvSpPr>
        <p:spPr/>
        <p:txBody>
          <a:bodyPr numCol="1"/>
          <a:lstStyle>
            <a:lvl1pPr>
              <a:defRPr b="0" i="0">
                <a:latin typeface="+mn-lt"/>
              </a:defRPr>
            </a:lvl1pPr>
          </a:lstStyle>
          <a:p>
            <a:r>
              <a:rPr lang="it-IT" altLang="de-DE"/>
              <a:t>Simona Bartoli Kucher                        SLTED 2022</a:t>
            </a:r>
            <a:endParaRPr lang="de-DE" altLang="de-DE" dirty="0"/>
          </a:p>
        </p:txBody>
      </p:sp>
      <p:sp>
        <p:nvSpPr>
          <p:cNvPr id="16" name="Foliennummernplatzhalter 15">
            <a:extLst>
              <a:ext uri="{FF2B5EF4-FFF2-40B4-BE49-F238E27FC236}">
                <a16:creationId xmlns:a16="http://schemas.microsoft.com/office/drawing/2014/main" id="{36124B35-FC11-3647-A49E-4A83C5B42122}"/>
              </a:ext>
            </a:extLst>
          </p:cNvPr>
          <p:cNvSpPr>
            <a:spLocks noGrp="1"/>
          </p:cNvSpPr>
          <p:nvPr>
            <p:ph type="sldNum" sz="quarter" idx="12"/>
          </p:nvPr>
        </p:nvSpPr>
        <p:spPr/>
        <p:txBody>
          <a:bodyPr numCol="1"/>
          <a:lstStyle>
            <a:lvl1pPr>
              <a:defRPr b="0" i="0">
                <a:latin typeface="+mn-lt"/>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3107097437"/>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38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8802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38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8706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38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4499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38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02027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38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2487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38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394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39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5"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397866" cy="196208"/>
          </a:xfrm>
          <a:prstGeom prst="rect">
            <a:avLst/>
          </a:prstGeom>
          <a:noFill/>
        </p:spPr>
        <p:txBody>
          <a:bodyPr wrap="none" rtlCol="0">
            <a:spAutoFit/>
          </a:bodyPr>
          <a:lstStyle/>
          <a:p>
            <a:pPr fontAlgn="auto">
              <a:spcBef>
                <a:spcPts val="0"/>
              </a:spcBef>
              <a:spcAft>
                <a:spcPts val="0"/>
              </a:spcAft>
            </a:pPr>
            <a:fld id="{A56108E9-0BB1-46BE-B52C-447D2D187DBA}" type="slidenum">
              <a:rPr lang="de-AT" sz="675">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5828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39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6241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39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2359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39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6564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el, Subline und Inhalt">
    <p:spTree>
      <p:nvGrpSpPr>
        <p:cNvPr id="1" name=""/>
        <p:cNvGrpSpPr/>
        <p:nvPr/>
      </p:nvGrpSpPr>
      <p:grpSpPr>
        <a:xfrm>
          <a:off x="0" y="0"/>
          <a:ext cx="0" cy="0"/>
          <a:chOff x="0" y="0"/>
          <a:chExt cx="0" cy="0"/>
        </a:xfrm>
      </p:grpSpPr>
      <p:sp>
        <p:nvSpPr>
          <p:cNvPr id="11" name="Inhaltsplatzhalter 2">
            <a:extLst>
              <a:ext uri="{FF2B5EF4-FFF2-40B4-BE49-F238E27FC236}">
                <a16:creationId xmlns:a16="http://schemas.microsoft.com/office/drawing/2014/main" id="{5393498C-987E-E042-9569-75F95CBD6FC0}"/>
              </a:ext>
            </a:extLst>
          </p:cNvPr>
          <p:cNvSpPr>
            <a:spLocks noGrp="1"/>
          </p:cNvSpPr>
          <p:nvPr>
            <p:ph idx="1"/>
          </p:nvPr>
        </p:nvSpPr>
        <p:spPr>
          <a:xfrm>
            <a:off x="648871" y="2627532"/>
            <a:ext cx="9899962" cy="3617061"/>
          </a:xfrm>
        </p:spPr>
        <p:txBody>
          <a:bodyPr numCol="1"/>
          <a:lstStyle>
            <a:lvl1pPr>
              <a:defRPr b="0" i="0">
                <a:latin typeface="+mn-lt"/>
                <a:cs typeface="Times New Roman" panose="02020603050405020304" pitchFamily="18" charset="0"/>
              </a:defRPr>
            </a:lvl1pPr>
            <a:lvl2pPr>
              <a:defRPr b="0" i="0">
                <a:latin typeface="Nunito Sans" pitchFamily="2" charset="77"/>
                <a:cs typeface="Times New Roman" panose="02020603050405020304" pitchFamily="18" charset="0"/>
              </a:defRPr>
            </a:lvl2pPr>
            <a:lvl3pPr>
              <a:defRPr b="0" i="0">
                <a:latin typeface="Nunito Sans" pitchFamily="2" charset="77"/>
                <a:cs typeface="Times New Roman" panose="02020603050405020304" pitchFamily="18" charset="0"/>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14" name="Datumsplatzhalter 13">
            <a:extLst>
              <a:ext uri="{FF2B5EF4-FFF2-40B4-BE49-F238E27FC236}">
                <a16:creationId xmlns:a16="http://schemas.microsoft.com/office/drawing/2014/main" id="{B1F797A2-D230-D64C-890A-D9B69571AD0B}"/>
              </a:ext>
            </a:extLst>
          </p:cNvPr>
          <p:cNvSpPr>
            <a:spLocks noGrp="1"/>
          </p:cNvSpPr>
          <p:nvPr>
            <p:ph type="dt" sz="half" idx="10"/>
          </p:nvPr>
        </p:nvSpPr>
        <p:spPr/>
        <p:txBody>
          <a:bodyPr numCol="1"/>
          <a:lstStyle>
            <a:lvl1pPr>
              <a:defRPr b="0" i="0">
                <a:latin typeface="+mn-lt"/>
              </a:defRPr>
            </a:lvl1pPr>
          </a:lstStyle>
          <a:p>
            <a:fld id="{489CE194-1FD8-4BD0-B206-3D15811631DB}" type="datetime1">
              <a:rPr lang="de-AT" altLang="de-AT" smtClean="0"/>
              <a:t>16.09.2022</a:t>
            </a:fld>
            <a:endParaRPr lang="de-DE" altLang="de-DE" dirty="0"/>
          </a:p>
        </p:txBody>
      </p:sp>
      <p:sp>
        <p:nvSpPr>
          <p:cNvPr id="15" name="Fußzeilenplatzhalter 14">
            <a:extLst>
              <a:ext uri="{FF2B5EF4-FFF2-40B4-BE49-F238E27FC236}">
                <a16:creationId xmlns:a16="http://schemas.microsoft.com/office/drawing/2014/main" id="{FE4FA4E7-7040-9647-80A4-53B94411C45F}"/>
              </a:ext>
            </a:extLst>
          </p:cNvPr>
          <p:cNvSpPr>
            <a:spLocks noGrp="1"/>
          </p:cNvSpPr>
          <p:nvPr>
            <p:ph type="ftr" sz="quarter" idx="11"/>
          </p:nvPr>
        </p:nvSpPr>
        <p:spPr/>
        <p:txBody>
          <a:bodyPr numCol="1"/>
          <a:lstStyle>
            <a:lvl1pPr>
              <a:defRPr b="0" i="0">
                <a:latin typeface="+mn-lt"/>
              </a:defRPr>
            </a:lvl1pPr>
          </a:lstStyle>
          <a:p>
            <a:r>
              <a:rPr lang="it-IT" altLang="de-DE"/>
              <a:t>Simona Bartoli Kucher                        SLTED 2022</a:t>
            </a:r>
            <a:endParaRPr lang="de-DE" altLang="de-DE" dirty="0"/>
          </a:p>
        </p:txBody>
      </p:sp>
      <p:sp>
        <p:nvSpPr>
          <p:cNvPr id="16" name="Foliennummernplatzhalter 15">
            <a:extLst>
              <a:ext uri="{FF2B5EF4-FFF2-40B4-BE49-F238E27FC236}">
                <a16:creationId xmlns:a16="http://schemas.microsoft.com/office/drawing/2014/main" id="{FA3CAF7B-51C5-BA4E-BA70-9F4977CB2EEA}"/>
              </a:ext>
            </a:extLst>
          </p:cNvPr>
          <p:cNvSpPr>
            <a:spLocks noGrp="1"/>
          </p:cNvSpPr>
          <p:nvPr>
            <p:ph type="sldNum" sz="quarter" idx="12"/>
          </p:nvPr>
        </p:nvSpPr>
        <p:spPr/>
        <p:txBody>
          <a:bodyPr numCol="1"/>
          <a:lstStyle>
            <a:lvl1pPr>
              <a:defRPr b="0" i="0">
                <a:latin typeface="+mn-lt"/>
              </a:defRPr>
            </a:lvl1pPr>
          </a:lstStyle>
          <a:p>
            <a:fld id="{C8293DA4-3172-BF4E-AAD3-F8E76F90D071}" type="slidenum">
              <a:rPr lang="de-DE" altLang="de-DE" smtClean="0"/>
              <a:pPr/>
              <a:t>‹#›</a:t>
            </a:fld>
            <a:endParaRPr lang="de-DE" altLang="de-DE" dirty="0"/>
          </a:p>
        </p:txBody>
      </p:sp>
      <p:sp>
        <p:nvSpPr>
          <p:cNvPr id="8" name="Titel 12">
            <a:extLst>
              <a:ext uri="{FF2B5EF4-FFF2-40B4-BE49-F238E27FC236}">
                <a16:creationId xmlns:a16="http://schemas.microsoft.com/office/drawing/2014/main" id="{39FD3EBB-6B10-B444-BEB1-03AA8044B0BE}"/>
              </a:ext>
            </a:extLst>
          </p:cNvPr>
          <p:cNvSpPr>
            <a:spLocks noGrp="1"/>
          </p:cNvSpPr>
          <p:nvPr>
            <p:ph type="title"/>
          </p:nvPr>
        </p:nvSpPr>
        <p:spPr>
          <a:xfrm>
            <a:off x="648871" y="432374"/>
            <a:ext cx="8009442" cy="1326059"/>
          </a:xfrm>
        </p:spPr>
        <p:txBody>
          <a:bodyPr numCol="1"/>
          <a:lstStyle>
            <a:lvl1pPr>
              <a:defRPr>
                <a:latin typeface="+mj-lt"/>
              </a:defRPr>
            </a:lvl1pPr>
          </a:lstStyle>
          <a:p>
            <a:r>
              <a:rPr lang="de-DE" altLang="de-DE" dirty="0"/>
              <a:t>Mastertitelformat bearbeiten</a:t>
            </a:r>
          </a:p>
        </p:txBody>
      </p:sp>
      <p:sp>
        <p:nvSpPr>
          <p:cNvPr id="9" name="Textplatzhalter 2">
            <a:extLst>
              <a:ext uri="{FF2B5EF4-FFF2-40B4-BE49-F238E27FC236}">
                <a16:creationId xmlns:a16="http://schemas.microsoft.com/office/drawing/2014/main" id="{D5EC289E-A590-E449-A888-CBB1BB2E5095}"/>
              </a:ext>
            </a:extLst>
          </p:cNvPr>
          <p:cNvSpPr>
            <a:spLocks noGrp="1"/>
          </p:cNvSpPr>
          <p:nvPr>
            <p:ph type="body" idx="13"/>
          </p:nvPr>
        </p:nvSpPr>
        <p:spPr>
          <a:xfrm>
            <a:off x="648871" y="1891714"/>
            <a:ext cx="8009441" cy="623590"/>
          </a:xfrm>
        </p:spPr>
        <p:txBody>
          <a:bodyPr numCol="1" anchor="t" anchorCtr="0">
            <a:noAutofit/>
          </a:bodyPr>
          <a:lstStyle>
            <a:lvl1pPr marL="0" indent="0">
              <a:buNone/>
              <a:defRPr sz="1969" b="0" i="0">
                <a:latin typeface="+mn-lt"/>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de-DE" altLang="de-DE" dirty="0"/>
              <a:t>Mastertextformat bearbeiten</a:t>
            </a:r>
          </a:p>
        </p:txBody>
      </p:sp>
    </p:spTree>
    <p:extLst>
      <p:ext uri="{BB962C8B-B14F-4D97-AF65-F5344CB8AC3E}">
        <p14:creationId xmlns:p14="http://schemas.microsoft.com/office/powerpoint/2010/main" val="147626008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39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0338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39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7150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39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3302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39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5095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39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6603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39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4958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userDrawn="1">
  <p:cSld name="40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5386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40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7431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40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4274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40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7210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 und 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EDE9D6-4962-3A40-A4B9-7EE07CF6E5AB}"/>
              </a:ext>
            </a:extLst>
          </p:cNvPr>
          <p:cNvSpPr>
            <a:spLocks noGrp="1"/>
          </p:cNvSpPr>
          <p:nvPr>
            <p:ph sz="half" idx="1"/>
          </p:nvPr>
        </p:nvSpPr>
        <p:spPr>
          <a:xfrm>
            <a:off x="648870" y="1890843"/>
            <a:ext cx="4809228" cy="4353750"/>
          </a:xfrm>
        </p:spPr>
        <p:txBody>
          <a:bodyPr numCol="1"/>
          <a:lstStyle>
            <a:lvl1pPr>
              <a:defRPr b="0" i="0">
                <a:latin typeface="+mn-lt"/>
              </a:defRPr>
            </a:lvl1pPr>
            <a:lvl2pPr>
              <a:defRPr b="0" i="0">
                <a:latin typeface="+mn-lt"/>
              </a:defRPr>
            </a:lvl2pPr>
            <a:lvl3pPr>
              <a:defRPr b="0" i="0">
                <a:latin typeface="+mn-lt"/>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4" name="Inhaltsplatzhalter 3">
            <a:extLst>
              <a:ext uri="{FF2B5EF4-FFF2-40B4-BE49-F238E27FC236}">
                <a16:creationId xmlns:a16="http://schemas.microsoft.com/office/drawing/2014/main" id="{C1DF1766-0D4F-794A-B4ED-A6D38D1C0632}"/>
              </a:ext>
            </a:extLst>
          </p:cNvPr>
          <p:cNvSpPr>
            <a:spLocks noGrp="1"/>
          </p:cNvSpPr>
          <p:nvPr>
            <p:ph sz="half" idx="2"/>
          </p:nvPr>
        </p:nvSpPr>
        <p:spPr>
          <a:xfrm>
            <a:off x="5743231" y="1893375"/>
            <a:ext cx="4809228" cy="4353750"/>
          </a:xfrm>
        </p:spPr>
        <p:txBody>
          <a:bodyPr numCol="1" anchor="t" anchorCtr="0"/>
          <a:lstStyle>
            <a:lvl1pPr>
              <a:defRPr b="0" i="0">
                <a:latin typeface="+mn-lt"/>
              </a:defRPr>
            </a:lvl1pPr>
            <a:lvl2pPr>
              <a:defRPr b="0" i="0">
                <a:latin typeface="+mn-lt"/>
              </a:defRPr>
            </a:lvl2pPr>
            <a:lvl3pPr>
              <a:defRPr b="0" i="0">
                <a:latin typeface="+mn-lt"/>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8" name="Titel 7">
            <a:extLst>
              <a:ext uri="{FF2B5EF4-FFF2-40B4-BE49-F238E27FC236}">
                <a16:creationId xmlns:a16="http://schemas.microsoft.com/office/drawing/2014/main" id="{0C99921B-6875-BA4C-830A-C4AA0450F281}"/>
              </a:ext>
            </a:extLst>
          </p:cNvPr>
          <p:cNvSpPr>
            <a:spLocks noGrp="1"/>
          </p:cNvSpPr>
          <p:nvPr>
            <p:ph type="title"/>
          </p:nvPr>
        </p:nvSpPr>
        <p:spPr/>
        <p:txBody>
          <a:bodyPr numCol="1"/>
          <a:lstStyle/>
          <a:p>
            <a:r>
              <a:rPr lang="de-DE" altLang="de-DE" dirty="0"/>
              <a:t>Mastertitelformat bearbeiten</a:t>
            </a:r>
          </a:p>
        </p:txBody>
      </p:sp>
      <p:sp>
        <p:nvSpPr>
          <p:cNvPr id="9" name="Datumsplatzhalter 8">
            <a:extLst>
              <a:ext uri="{FF2B5EF4-FFF2-40B4-BE49-F238E27FC236}">
                <a16:creationId xmlns:a16="http://schemas.microsoft.com/office/drawing/2014/main" id="{A6AB59A8-283A-DC46-A088-30A29E7C5851}"/>
              </a:ext>
            </a:extLst>
          </p:cNvPr>
          <p:cNvSpPr>
            <a:spLocks noGrp="1"/>
          </p:cNvSpPr>
          <p:nvPr>
            <p:ph type="dt" sz="half" idx="10"/>
          </p:nvPr>
        </p:nvSpPr>
        <p:spPr/>
        <p:txBody>
          <a:bodyPr numCol="1"/>
          <a:lstStyle>
            <a:lvl1pPr>
              <a:defRPr b="0" i="0">
                <a:latin typeface="+mn-lt"/>
              </a:defRPr>
            </a:lvl1pPr>
          </a:lstStyle>
          <a:p>
            <a:fld id="{48B15048-B107-405F-9C59-C50F8D485FBE}" type="datetime1">
              <a:rPr lang="de-AT" altLang="de-AT" smtClean="0"/>
              <a:t>16.09.2022</a:t>
            </a:fld>
            <a:endParaRPr lang="de-DE" altLang="de-DE" dirty="0"/>
          </a:p>
        </p:txBody>
      </p:sp>
      <p:sp>
        <p:nvSpPr>
          <p:cNvPr id="10" name="Fußzeilenplatzhalter 9">
            <a:extLst>
              <a:ext uri="{FF2B5EF4-FFF2-40B4-BE49-F238E27FC236}">
                <a16:creationId xmlns:a16="http://schemas.microsoft.com/office/drawing/2014/main" id="{9A04C6EB-66D9-234A-B254-E2E87BAD1C11}"/>
              </a:ext>
            </a:extLst>
          </p:cNvPr>
          <p:cNvSpPr>
            <a:spLocks noGrp="1"/>
          </p:cNvSpPr>
          <p:nvPr>
            <p:ph type="ftr" sz="quarter" idx="11"/>
          </p:nvPr>
        </p:nvSpPr>
        <p:spPr/>
        <p:txBody>
          <a:bodyPr numCol="1"/>
          <a:lstStyle>
            <a:lvl1pPr>
              <a:defRPr b="0" i="0">
                <a:latin typeface="+mn-lt"/>
              </a:defRPr>
            </a:lvl1pPr>
          </a:lstStyle>
          <a:p>
            <a:r>
              <a:rPr lang="it-IT" altLang="de-DE"/>
              <a:t>Simona Bartoli Kucher                        SLTED 2022</a:t>
            </a:r>
            <a:endParaRPr lang="de-DE" altLang="de-DE" dirty="0"/>
          </a:p>
        </p:txBody>
      </p:sp>
      <p:sp>
        <p:nvSpPr>
          <p:cNvPr id="11" name="Foliennummernplatzhalter 10">
            <a:extLst>
              <a:ext uri="{FF2B5EF4-FFF2-40B4-BE49-F238E27FC236}">
                <a16:creationId xmlns:a16="http://schemas.microsoft.com/office/drawing/2014/main" id="{B480F00C-A418-4742-8FFE-40416312FE90}"/>
              </a:ext>
            </a:extLst>
          </p:cNvPr>
          <p:cNvSpPr>
            <a:spLocks noGrp="1"/>
          </p:cNvSpPr>
          <p:nvPr>
            <p:ph type="sldNum" sz="quarter" idx="12"/>
          </p:nvPr>
        </p:nvSpPr>
        <p:spPr/>
        <p:txBody>
          <a:bodyPr numCol="1"/>
          <a:lstStyle>
            <a:lvl1pPr>
              <a:defRPr b="0" i="0">
                <a:latin typeface="+mn-lt"/>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69406805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40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2112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40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62792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40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3445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3.xml><?xml version="1.0" encoding="utf-8"?>
<p:sldLayout xmlns:a="http://schemas.openxmlformats.org/drawingml/2006/main" xmlns:r="http://schemas.openxmlformats.org/officeDocument/2006/relationships" xmlns:p="http://schemas.openxmlformats.org/presentationml/2006/main" userDrawn="1">
  <p:cSld name="40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41682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40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5386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5.xml><?xml version="1.0" encoding="utf-8"?>
<p:sldLayout xmlns:a="http://schemas.openxmlformats.org/drawingml/2006/main" xmlns:r="http://schemas.openxmlformats.org/officeDocument/2006/relationships" xmlns:p="http://schemas.openxmlformats.org/presentationml/2006/main" userDrawn="1">
  <p:cSld name="40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24745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4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4318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7.xml><?xml version="1.0" encoding="utf-8"?>
<p:sldLayout xmlns:a="http://schemas.openxmlformats.org/drawingml/2006/main" xmlns:r="http://schemas.openxmlformats.org/officeDocument/2006/relationships" xmlns:p="http://schemas.openxmlformats.org/presentationml/2006/main" userDrawn="1">
  <p:cSld name="4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6314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4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0217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9.xml><?xml version="1.0" encoding="utf-8"?>
<p:sldLayout xmlns:a="http://schemas.openxmlformats.org/drawingml/2006/main" xmlns:r="http://schemas.openxmlformats.org/officeDocument/2006/relationships" xmlns:p="http://schemas.openxmlformats.org/presentationml/2006/main" userDrawn="1">
  <p:cSld name="4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60778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Titel, Subline und Inhalt getei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647980" y="432844"/>
            <a:ext cx="7821324" cy="1326059"/>
          </a:xfrm>
        </p:spPr>
        <p:txBody>
          <a:bodyPr numCol="1"/>
          <a:lstStyle/>
          <a:p>
            <a:r>
              <a:rPr lang="de-DE" alt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648871" y="1881188"/>
            <a:ext cx="4809228" cy="623590"/>
          </a:xfrm>
        </p:spPr>
        <p:txBody>
          <a:bodyPr numCol="1" anchor="t" anchorCtr="0">
            <a:noAutofit/>
          </a:bodyPr>
          <a:lstStyle>
            <a:lvl1pPr marL="0" indent="0">
              <a:buNone/>
              <a:defRPr sz="1969" b="0" i="0">
                <a:latin typeface="+mn-lt"/>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de-DE" alt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647980" y="2623095"/>
            <a:ext cx="4809228" cy="3615408"/>
          </a:xfrm>
        </p:spPr>
        <p:txBody>
          <a:bodyPr numCol="1"/>
          <a:lstStyle>
            <a:lvl1pPr>
              <a:defRPr b="0" i="0">
                <a:latin typeface="+mn-lt"/>
              </a:defRPr>
            </a:lvl1pPr>
            <a:lvl2pPr>
              <a:defRPr b="0" i="0">
                <a:latin typeface="+mn-lt"/>
              </a:defRPr>
            </a:lvl2pPr>
            <a:lvl3pPr>
              <a:defRPr b="0" i="0">
                <a:latin typeface="+mn-lt"/>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5" name="Textplatzhalter 4">
            <a:extLst>
              <a:ext uri="{FF2B5EF4-FFF2-40B4-BE49-F238E27FC236}">
                <a16:creationId xmlns:a16="http://schemas.microsoft.com/office/drawing/2014/main" id="{44ACF1AC-182B-F74A-B5E9-E5AE520DC533}"/>
              </a:ext>
            </a:extLst>
          </p:cNvPr>
          <p:cNvSpPr>
            <a:spLocks noGrp="1"/>
          </p:cNvSpPr>
          <p:nvPr>
            <p:ph type="body" sz="quarter" idx="3"/>
          </p:nvPr>
        </p:nvSpPr>
        <p:spPr>
          <a:xfrm>
            <a:off x="5743231" y="1881188"/>
            <a:ext cx="4809228" cy="623590"/>
          </a:xfrm>
        </p:spPr>
        <p:txBody>
          <a:bodyPr numCol="1" anchor="t" anchorCtr="0">
            <a:noAutofit/>
          </a:bodyPr>
          <a:lstStyle>
            <a:lvl1pPr marL="0" indent="0">
              <a:buNone/>
              <a:defRPr sz="1969" b="0" i="0">
                <a:latin typeface="+mn-lt"/>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de-DE" altLang="de-DE" dirty="0"/>
              <a:t>Mastertextformat bearbeiten</a:t>
            </a:r>
          </a:p>
        </p:txBody>
      </p:sp>
      <p:sp>
        <p:nvSpPr>
          <p:cNvPr id="6" name="Inhaltsplatzhalter 5">
            <a:extLst>
              <a:ext uri="{FF2B5EF4-FFF2-40B4-BE49-F238E27FC236}">
                <a16:creationId xmlns:a16="http://schemas.microsoft.com/office/drawing/2014/main" id="{5DC652DD-A060-0C48-B799-CCA374E7E582}"/>
              </a:ext>
            </a:extLst>
          </p:cNvPr>
          <p:cNvSpPr>
            <a:spLocks noGrp="1"/>
          </p:cNvSpPr>
          <p:nvPr>
            <p:ph sz="quarter" idx="4"/>
          </p:nvPr>
        </p:nvSpPr>
        <p:spPr>
          <a:xfrm>
            <a:off x="5743231" y="2623095"/>
            <a:ext cx="4809228" cy="3615408"/>
          </a:xfrm>
        </p:spPr>
        <p:txBody>
          <a:bodyPr numCol="1"/>
          <a:lstStyle>
            <a:lvl1pPr>
              <a:defRPr b="0" i="0">
                <a:latin typeface="+mn-lt"/>
              </a:defRPr>
            </a:lvl1pPr>
            <a:lvl2pPr>
              <a:defRPr b="0" i="0">
                <a:latin typeface="Nunito Sans" pitchFamily="2" charset="77"/>
              </a:defRPr>
            </a:lvl2pPr>
            <a:lvl3pPr>
              <a:defRPr b="0" i="0">
                <a:latin typeface="Nunito Sans" pitchFamily="2" charset="77"/>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numCol="1"/>
          <a:lstStyle>
            <a:lvl1pPr>
              <a:defRPr b="0" i="0">
                <a:latin typeface="+mn-lt"/>
              </a:defRPr>
            </a:lvl1pPr>
          </a:lstStyle>
          <a:p>
            <a:fld id="{C7412AB9-3087-46C6-B15C-FD5FB356C40C}" type="datetime1">
              <a:rPr lang="de-AT" altLang="de-AT" smtClean="0"/>
              <a:t>16.09.2022</a:t>
            </a:fld>
            <a:endParaRPr lang="de-DE" alt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numCol="1"/>
          <a:lstStyle>
            <a:lvl1pPr>
              <a:defRPr b="0" i="0">
                <a:latin typeface="+mn-lt"/>
              </a:defRPr>
            </a:lvl1pPr>
          </a:lstStyle>
          <a:p>
            <a:r>
              <a:rPr lang="it-IT" altLang="de-DE"/>
              <a:t>Simona Bartoli Kucher                        SLTED 2022</a:t>
            </a:r>
            <a:endParaRPr lang="de-DE" altLang="de-DE" dirty="0"/>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numCol="1"/>
          <a:lstStyle>
            <a:lvl1pPr>
              <a:defRPr b="0" i="0">
                <a:latin typeface="+mn-lt"/>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313580058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4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0698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4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2173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4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4631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3.xml><?xml version="1.0" encoding="utf-8"?>
<p:sldLayout xmlns:a="http://schemas.openxmlformats.org/drawingml/2006/main" xmlns:r="http://schemas.openxmlformats.org/officeDocument/2006/relationships" xmlns:p="http://schemas.openxmlformats.org/presentationml/2006/main" userDrawn="1">
  <p:cSld name="4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8304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4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2997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4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9981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4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27547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4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9189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4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178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4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6012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ufzählung mit großem Bild; Quer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647980" y="432844"/>
            <a:ext cx="7821324" cy="1326059"/>
          </a:xfrm>
        </p:spPr>
        <p:txBody>
          <a:bodyPr numCol="1"/>
          <a:lstStyle/>
          <a:p>
            <a:r>
              <a:rPr lang="de-DE" altLang="de-DE" dirty="0"/>
              <a:t>Mastertitelformat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647980" y="1890844"/>
            <a:ext cx="4809228" cy="4353750"/>
          </a:xfrm>
        </p:spPr>
        <p:txBody>
          <a:bodyPr numCol="1"/>
          <a:lstStyle>
            <a:lvl1pPr>
              <a:defRPr b="0" i="0">
                <a:latin typeface="+mn-lt"/>
              </a:defRPr>
            </a:lvl1pPr>
            <a:lvl2pPr>
              <a:defRPr b="0" i="0">
                <a:latin typeface="+mn-lt"/>
              </a:defRPr>
            </a:lvl2pPr>
            <a:lvl3pPr>
              <a:defRPr b="0" i="0">
                <a:latin typeface="+mn-lt"/>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numCol="1"/>
          <a:lstStyle>
            <a:lvl1pPr>
              <a:defRPr b="0" i="0">
                <a:latin typeface="+mn-lt"/>
              </a:defRPr>
            </a:lvl1pPr>
          </a:lstStyle>
          <a:p>
            <a:fld id="{CF896260-6380-4C1D-849D-3FE3DE7CBE56}" type="datetime1">
              <a:rPr lang="de-AT" altLang="de-AT" smtClean="0"/>
              <a:t>16.09.2022</a:t>
            </a:fld>
            <a:endParaRPr lang="de-DE" alt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numCol="1"/>
          <a:lstStyle>
            <a:lvl1pPr>
              <a:defRPr b="0" i="0">
                <a:latin typeface="+mn-lt"/>
              </a:defRPr>
            </a:lvl1pPr>
          </a:lstStyle>
          <a:p>
            <a:r>
              <a:rPr lang="it-IT" altLang="de-DE"/>
              <a:t>Simona Bartoli Kucher                        SLTED 2022</a:t>
            </a:r>
            <a:endParaRPr lang="de-DE" altLang="de-DE" dirty="0"/>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numCol="1"/>
          <a:lstStyle>
            <a:lvl1pPr>
              <a:defRPr b="0" i="0">
                <a:latin typeface="+mn-lt"/>
              </a:defRPr>
            </a:lvl1pPr>
          </a:lstStyle>
          <a:p>
            <a:fld id="{C8293DA4-3172-BF4E-AAD3-F8E76F90D071}" type="slidenum">
              <a:rPr lang="de-DE" altLang="de-DE" smtClean="0"/>
              <a:pPr/>
              <a:t>‹#›</a:t>
            </a:fld>
            <a:endParaRPr lang="de-DE" altLang="de-DE" dirty="0"/>
          </a:p>
        </p:txBody>
      </p:sp>
      <p:sp>
        <p:nvSpPr>
          <p:cNvPr id="12" name="Bildplatzhalter 10">
            <a:extLst>
              <a:ext uri="{FF2B5EF4-FFF2-40B4-BE49-F238E27FC236}">
                <a16:creationId xmlns:a16="http://schemas.microsoft.com/office/drawing/2014/main" id="{60B04D0E-9637-444C-86E4-565C29C0EEE6}"/>
              </a:ext>
            </a:extLst>
          </p:cNvPr>
          <p:cNvSpPr>
            <a:spLocks noGrp="1"/>
          </p:cNvSpPr>
          <p:nvPr>
            <p:ph type="pic" sz="quarter" idx="13"/>
          </p:nvPr>
        </p:nvSpPr>
        <p:spPr>
          <a:xfrm>
            <a:off x="5743231" y="1961183"/>
            <a:ext cx="5947605" cy="4277320"/>
          </a:xfrm>
        </p:spPr>
        <p:txBody>
          <a:bodyPr numCol="1"/>
          <a:lstStyle>
            <a:lvl1pPr>
              <a:buNone/>
              <a:defRPr b="0" i="0">
                <a:latin typeface="+mn-lt"/>
              </a:defRPr>
            </a:lvl1pPr>
          </a:lstStyle>
          <a:p>
            <a:endParaRPr lang="de-AT" altLang="de-AT" dirty="0"/>
          </a:p>
        </p:txBody>
      </p:sp>
    </p:spTree>
    <p:extLst>
      <p:ext uri="{BB962C8B-B14F-4D97-AF65-F5344CB8AC3E}">
        <p14:creationId xmlns:p14="http://schemas.microsoft.com/office/powerpoint/2010/main" val="183045031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4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6366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4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6943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4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54229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4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018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4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2765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42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9913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43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6150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43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65634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43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4055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43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0581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ufzählung mit großem Bild; Hoch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647980" y="432844"/>
            <a:ext cx="7821324" cy="1326059"/>
          </a:xfrm>
        </p:spPr>
        <p:txBody>
          <a:bodyPr numCol="1"/>
          <a:lstStyle/>
          <a:p>
            <a:r>
              <a:rPr lang="de-DE" altLang="de-DE" dirty="0"/>
              <a:t>Mastertitelformat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647980" y="1890844"/>
            <a:ext cx="4809228" cy="4353750"/>
          </a:xfrm>
        </p:spPr>
        <p:txBody>
          <a:bodyPr numCol="1"/>
          <a:lstStyle>
            <a:lvl1pPr>
              <a:defRPr b="0" i="0">
                <a:latin typeface="+mn-lt"/>
              </a:defRPr>
            </a:lvl1pPr>
            <a:lvl2pPr>
              <a:defRPr b="0" i="0">
                <a:latin typeface="+mn-lt"/>
              </a:defRPr>
            </a:lvl2pPr>
            <a:lvl3pPr>
              <a:defRPr b="0" i="0">
                <a:latin typeface="+mn-lt"/>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numCol="1"/>
          <a:lstStyle>
            <a:lvl1pPr>
              <a:defRPr b="0" i="0">
                <a:latin typeface="+mn-lt"/>
              </a:defRPr>
            </a:lvl1pPr>
          </a:lstStyle>
          <a:p>
            <a:fld id="{3653BBF8-B337-4EDF-A030-F6E6FF6C8A75}" type="datetime1">
              <a:rPr lang="de-AT" altLang="de-AT" smtClean="0"/>
              <a:t>16.09.2022</a:t>
            </a:fld>
            <a:endParaRPr lang="de-DE" alt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numCol="1"/>
          <a:lstStyle>
            <a:lvl1pPr>
              <a:defRPr b="0" i="0">
                <a:latin typeface="+mn-lt"/>
              </a:defRPr>
            </a:lvl1pPr>
          </a:lstStyle>
          <a:p>
            <a:r>
              <a:rPr lang="it-IT" altLang="de-DE"/>
              <a:t>Simona Bartoli Kucher                        SLTED 2022</a:t>
            </a:r>
            <a:endParaRPr lang="de-DE" altLang="de-DE" dirty="0"/>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numCol="1"/>
          <a:lstStyle>
            <a:lvl1pPr>
              <a:defRPr b="0" i="0">
                <a:latin typeface="+mn-lt"/>
              </a:defRPr>
            </a:lvl1pPr>
          </a:lstStyle>
          <a:p>
            <a:fld id="{C8293DA4-3172-BF4E-AAD3-F8E76F90D071}" type="slidenum">
              <a:rPr lang="de-DE" altLang="de-DE" smtClean="0"/>
              <a:pPr/>
              <a:t>‹#›</a:t>
            </a:fld>
            <a:endParaRPr lang="de-DE" altLang="de-DE" dirty="0"/>
          </a:p>
        </p:txBody>
      </p:sp>
      <p:sp>
        <p:nvSpPr>
          <p:cNvPr id="12" name="Bildplatzhalter 10">
            <a:extLst>
              <a:ext uri="{FF2B5EF4-FFF2-40B4-BE49-F238E27FC236}">
                <a16:creationId xmlns:a16="http://schemas.microsoft.com/office/drawing/2014/main" id="{60B04D0E-9637-444C-86E4-565C29C0EEE6}"/>
              </a:ext>
            </a:extLst>
          </p:cNvPr>
          <p:cNvSpPr>
            <a:spLocks noGrp="1"/>
          </p:cNvSpPr>
          <p:nvPr>
            <p:ph type="pic" sz="quarter" idx="13"/>
          </p:nvPr>
        </p:nvSpPr>
        <p:spPr>
          <a:xfrm>
            <a:off x="5728685" y="1961183"/>
            <a:ext cx="3374810" cy="4277320"/>
          </a:xfrm>
        </p:spPr>
        <p:txBody>
          <a:bodyPr numCol="1"/>
          <a:lstStyle>
            <a:lvl1pPr>
              <a:buNone/>
              <a:defRPr b="0" i="0">
                <a:latin typeface="+mn-lt"/>
              </a:defRPr>
            </a:lvl1pPr>
          </a:lstStyle>
          <a:p>
            <a:endParaRPr lang="de-AT" altLang="de-AT" dirty="0"/>
          </a:p>
        </p:txBody>
      </p:sp>
    </p:spTree>
    <p:extLst>
      <p:ext uri="{BB962C8B-B14F-4D97-AF65-F5344CB8AC3E}">
        <p14:creationId xmlns:p14="http://schemas.microsoft.com/office/powerpoint/2010/main" val="304038298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43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45312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43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80502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43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2747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43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0252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43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2387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43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1956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44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6053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44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02556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44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703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44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31172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ufzählung mit grossem Bild und Subline; Quer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647980" y="432844"/>
            <a:ext cx="7821324" cy="1326059"/>
          </a:xfrm>
        </p:spPr>
        <p:txBody>
          <a:bodyPr numCol="1"/>
          <a:lstStyle/>
          <a:p>
            <a:r>
              <a:rPr lang="de-DE" alt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648871" y="1881188"/>
            <a:ext cx="4809228" cy="623590"/>
          </a:xfrm>
        </p:spPr>
        <p:txBody>
          <a:bodyPr numCol="1" anchor="t" anchorCtr="0">
            <a:noAutofit/>
          </a:bodyPr>
          <a:lstStyle>
            <a:lvl1pPr marL="0" indent="0">
              <a:buNone/>
              <a:defRPr sz="1969" b="0" i="0">
                <a:latin typeface="+mn-lt"/>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de-DE" alt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647980" y="2623095"/>
            <a:ext cx="4809228" cy="3615408"/>
          </a:xfrm>
        </p:spPr>
        <p:txBody>
          <a:bodyPr numCol="1"/>
          <a:lstStyle>
            <a:lvl1pPr>
              <a:defRPr b="0" i="0">
                <a:latin typeface="+mn-lt"/>
              </a:defRPr>
            </a:lvl1pPr>
            <a:lvl2pPr>
              <a:defRPr b="0" i="0">
                <a:latin typeface="+mn-lt"/>
              </a:defRPr>
            </a:lvl2pPr>
            <a:lvl3pPr>
              <a:defRPr b="0" i="0">
                <a:latin typeface="+mn-lt"/>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numCol="1"/>
          <a:lstStyle>
            <a:lvl1pPr>
              <a:defRPr b="0" i="0">
                <a:latin typeface="+mn-lt"/>
              </a:defRPr>
            </a:lvl1pPr>
          </a:lstStyle>
          <a:p>
            <a:fld id="{AA4FC291-12BB-48CD-9267-DB1B220C33F7}" type="datetime1">
              <a:rPr lang="de-AT" altLang="de-AT" smtClean="0"/>
              <a:t>16.09.2022</a:t>
            </a:fld>
            <a:endParaRPr lang="de-DE" alt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numCol="1"/>
          <a:lstStyle>
            <a:lvl1pPr>
              <a:defRPr b="0" i="0">
                <a:latin typeface="+mn-lt"/>
              </a:defRPr>
            </a:lvl1pPr>
          </a:lstStyle>
          <a:p>
            <a:r>
              <a:rPr lang="it-IT" altLang="de-DE"/>
              <a:t>Simona Bartoli Kucher                        SLTED 2022</a:t>
            </a:r>
            <a:endParaRPr lang="de-DE" altLang="de-DE" dirty="0"/>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numCol="1"/>
          <a:lstStyle>
            <a:lvl1pPr>
              <a:defRPr b="0" i="0">
                <a:latin typeface="+mn-lt"/>
              </a:defRPr>
            </a:lvl1pPr>
          </a:lstStyle>
          <a:p>
            <a:fld id="{C8293DA4-3172-BF4E-AAD3-F8E76F90D071}" type="slidenum">
              <a:rPr lang="de-DE" altLang="de-DE" smtClean="0"/>
              <a:pPr/>
              <a:t>‹#›</a:t>
            </a:fld>
            <a:endParaRPr lang="de-DE" altLang="de-DE" dirty="0"/>
          </a:p>
        </p:txBody>
      </p:sp>
      <p:sp>
        <p:nvSpPr>
          <p:cNvPr id="12" name="Bildplatzhalter 10">
            <a:extLst>
              <a:ext uri="{FF2B5EF4-FFF2-40B4-BE49-F238E27FC236}">
                <a16:creationId xmlns:a16="http://schemas.microsoft.com/office/drawing/2014/main" id="{60B04D0E-9637-444C-86E4-565C29C0EEE6}"/>
              </a:ext>
            </a:extLst>
          </p:cNvPr>
          <p:cNvSpPr>
            <a:spLocks noGrp="1"/>
          </p:cNvSpPr>
          <p:nvPr>
            <p:ph type="pic" sz="quarter" idx="13"/>
          </p:nvPr>
        </p:nvSpPr>
        <p:spPr>
          <a:xfrm>
            <a:off x="5743231" y="1961183"/>
            <a:ext cx="5947605" cy="4277320"/>
          </a:xfrm>
        </p:spPr>
        <p:txBody>
          <a:bodyPr numCol="1"/>
          <a:lstStyle>
            <a:lvl1pPr>
              <a:buNone/>
              <a:defRPr b="0" i="0">
                <a:latin typeface="+mn-lt"/>
              </a:defRPr>
            </a:lvl1pPr>
          </a:lstStyle>
          <a:p>
            <a:endParaRPr lang="de-AT" altLang="de-AT" dirty="0"/>
          </a:p>
        </p:txBody>
      </p:sp>
    </p:spTree>
    <p:extLst>
      <p:ext uri="{BB962C8B-B14F-4D97-AF65-F5344CB8AC3E}">
        <p14:creationId xmlns:p14="http://schemas.microsoft.com/office/powerpoint/2010/main" val="4032872425"/>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44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0233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44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8179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44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7343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userDrawn="1">
  <p:cSld name="44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613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44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2786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userDrawn="1">
  <p:cSld name="44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6928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45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647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45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6207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8.xml><?xml version="1.0" encoding="utf-8"?>
<p:sldLayout xmlns:a="http://schemas.openxmlformats.org/drawingml/2006/main" xmlns:r="http://schemas.openxmlformats.org/officeDocument/2006/relationships" xmlns:p="http://schemas.openxmlformats.org/presentationml/2006/main" userDrawn="1">
  <p:cSld name="45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9800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45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6580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ufzählung mit grossem Bild und Subline; Hoch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647980" y="432844"/>
            <a:ext cx="7821324" cy="1326059"/>
          </a:xfrm>
        </p:spPr>
        <p:txBody>
          <a:bodyPr numCol="1"/>
          <a:lstStyle/>
          <a:p>
            <a:r>
              <a:rPr lang="de-DE" alt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648871" y="1881188"/>
            <a:ext cx="4809228" cy="623590"/>
          </a:xfrm>
        </p:spPr>
        <p:txBody>
          <a:bodyPr numCol="1" anchor="t" anchorCtr="0">
            <a:noAutofit/>
          </a:bodyPr>
          <a:lstStyle>
            <a:lvl1pPr marL="0" indent="0">
              <a:buNone/>
              <a:defRPr sz="1969" b="0" i="0">
                <a:latin typeface="+mn-lt"/>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de-DE" alt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647980" y="2623095"/>
            <a:ext cx="4809228" cy="3615408"/>
          </a:xfrm>
        </p:spPr>
        <p:txBody>
          <a:bodyPr numCol="1"/>
          <a:lstStyle>
            <a:lvl1pPr>
              <a:defRPr b="0" i="0">
                <a:latin typeface="+mn-lt"/>
              </a:defRPr>
            </a:lvl1pPr>
            <a:lvl2pPr>
              <a:defRPr b="0" i="0">
                <a:latin typeface="+mn-lt"/>
              </a:defRPr>
            </a:lvl2pPr>
            <a:lvl3pPr>
              <a:defRPr b="0" i="0">
                <a:latin typeface="+mn-lt"/>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7" name="Datumsplatzhalter 6">
            <a:extLst>
              <a:ext uri="{FF2B5EF4-FFF2-40B4-BE49-F238E27FC236}">
                <a16:creationId xmlns:a16="http://schemas.microsoft.com/office/drawing/2014/main" id="{D41C6AB4-230F-4C44-8E6E-4451B162E782}"/>
              </a:ext>
            </a:extLst>
          </p:cNvPr>
          <p:cNvSpPr>
            <a:spLocks noGrp="1"/>
          </p:cNvSpPr>
          <p:nvPr>
            <p:ph type="dt" sz="half" idx="10"/>
          </p:nvPr>
        </p:nvSpPr>
        <p:spPr/>
        <p:txBody>
          <a:bodyPr numCol="1"/>
          <a:lstStyle>
            <a:lvl1pPr>
              <a:defRPr b="0" i="0">
                <a:latin typeface="Nunito Sans" pitchFamily="2" charset="77"/>
              </a:defRPr>
            </a:lvl1pPr>
          </a:lstStyle>
          <a:p>
            <a:fld id="{6BC7AA7A-EA25-4428-95F3-67FD359190E0}" type="datetime1">
              <a:rPr lang="de-AT" altLang="de-AT" smtClean="0"/>
              <a:t>16.09.2022</a:t>
            </a:fld>
            <a:endParaRPr lang="de-DE" altLang="de-DE" dirty="0"/>
          </a:p>
        </p:txBody>
      </p:sp>
      <p:sp>
        <p:nvSpPr>
          <p:cNvPr id="8" name="Fußzeilenplatzhalter 7">
            <a:extLst>
              <a:ext uri="{FF2B5EF4-FFF2-40B4-BE49-F238E27FC236}">
                <a16:creationId xmlns:a16="http://schemas.microsoft.com/office/drawing/2014/main" id="{D0FAB672-8768-1A42-BFA3-33B71DEBE0B9}"/>
              </a:ext>
            </a:extLst>
          </p:cNvPr>
          <p:cNvSpPr>
            <a:spLocks noGrp="1"/>
          </p:cNvSpPr>
          <p:nvPr>
            <p:ph type="ftr" sz="quarter" idx="11"/>
          </p:nvPr>
        </p:nvSpPr>
        <p:spPr/>
        <p:txBody>
          <a:bodyPr numCol="1"/>
          <a:lstStyle>
            <a:lvl1pPr>
              <a:defRPr b="0" i="0">
                <a:latin typeface="Nunito Sans" pitchFamily="2" charset="77"/>
              </a:defRPr>
            </a:lvl1pPr>
          </a:lstStyle>
          <a:p>
            <a:r>
              <a:rPr lang="it-IT" altLang="de-DE"/>
              <a:t>Simona Bartoli Kucher                        SLTED 2022</a:t>
            </a:r>
            <a:endParaRPr lang="de-DE" altLang="de-DE" dirty="0"/>
          </a:p>
        </p:txBody>
      </p:sp>
      <p:sp>
        <p:nvSpPr>
          <p:cNvPr id="9" name="Foliennummernplatzhalter 8">
            <a:extLst>
              <a:ext uri="{FF2B5EF4-FFF2-40B4-BE49-F238E27FC236}">
                <a16:creationId xmlns:a16="http://schemas.microsoft.com/office/drawing/2014/main" id="{C00F10BB-48B2-634B-8053-341EB4E5AD29}"/>
              </a:ext>
            </a:extLst>
          </p:cNvPr>
          <p:cNvSpPr>
            <a:spLocks noGrp="1"/>
          </p:cNvSpPr>
          <p:nvPr>
            <p:ph type="sldNum" sz="quarter" idx="12"/>
          </p:nvPr>
        </p:nvSpPr>
        <p:spPr/>
        <p:txBody>
          <a:bodyPr numCol="1"/>
          <a:lstStyle>
            <a:lvl1pPr>
              <a:defRPr b="0" i="0">
                <a:latin typeface="Nunito Sans" pitchFamily="2" charset="77"/>
              </a:defRPr>
            </a:lvl1pPr>
          </a:lstStyle>
          <a:p>
            <a:fld id="{C8293DA4-3172-BF4E-AAD3-F8E76F90D071}" type="slidenum">
              <a:rPr lang="de-DE" altLang="de-DE" smtClean="0"/>
              <a:pPr/>
              <a:t>‹#›</a:t>
            </a:fld>
            <a:endParaRPr lang="de-DE" altLang="de-DE" dirty="0"/>
          </a:p>
        </p:txBody>
      </p:sp>
      <p:sp>
        <p:nvSpPr>
          <p:cNvPr id="12" name="Bildplatzhalter 10">
            <a:extLst>
              <a:ext uri="{FF2B5EF4-FFF2-40B4-BE49-F238E27FC236}">
                <a16:creationId xmlns:a16="http://schemas.microsoft.com/office/drawing/2014/main" id="{60B04D0E-9637-444C-86E4-565C29C0EEE6}"/>
              </a:ext>
            </a:extLst>
          </p:cNvPr>
          <p:cNvSpPr>
            <a:spLocks noGrp="1"/>
          </p:cNvSpPr>
          <p:nvPr>
            <p:ph type="pic" sz="quarter" idx="13"/>
          </p:nvPr>
        </p:nvSpPr>
        <p:spPr>
          <a:xfrm>
            <a:off x="5743231" y="1961183"/>
            <a:ext cx="3343981" cy="4277320"/>
          </a:xfrm>
        </p:spPr>
        <p:txBody>
          <a:bodyPr numCol="1"/>
          <a:lstStyle>
            <a:lvl1pPr>
              <a:buNone/>
              <a:defRPr b="0" i="0">
                <a:latin typeface="+mn-lt"/>
              </a:defRPr>
            </a:lvl1pPr>
          </a:lstStyle>
          <a:p>
            <a:endParaRPr lang="de-AT" altLang="de-AT" dirty="0"/>
          </a:p>
        </p:txBody>
      </p:sp>
    </p:spTree>
    <p:extLst>
      <p:ext uri="{BB962C8B-B14F-4D97-AF65-F5344CB8AC3E}">
        <p14:creationId xmlns:p14="http://schemas.microsoft.com/office/powerpoint/2010/main" val="3863831394"/>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userDrawn="1">
  <p:cSld name="45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8450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45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349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45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5948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45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6830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45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5970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45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53749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46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98602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46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5642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46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9374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46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961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Aufzählung und zwei Bilder; Quer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647980" y="432844"/>
            <a:ext cx="6831099" cy="1326059"/>
          </a:xfrm>
        </p:spPr>
        <p:txBody>
          <a:bodyPr numCol="1"/>
          <a:lstStyle/>
          <a:p>
            <a:r>
              <a:rPr lang="de-DE" altLang="de-DE" dirty="0"/>
              <a:t>Mastertitelformat bearbeiten</a:t>
            </a:r>
          </a:p>
        </p:txBody>
      </p:sp>
      <p:sp>
        <p:nvSpPr>
          <p:cNvPr id="12" name="Bildplatzhalter 10">
            <a:extLst>
              <a:ext uri="{FF2B5EF4-FFF2-40B4-BE49-F238E27FC236}">
                <a16:creationId xmlns:a16="http://schemas.microsoft.com/office/drawing/2014/main" id="{60B04D0E-9637-444C-86E4-565C29C0EEE6}"/>
              </a:ext>
            </a:extLst>
          </p:cNvPr>
          <p:cNvSpPr>
            <a:spLocks noGrp="1" noChangeAspect="1"/>
          </p:cNvSpPr>
          <p:nvPr>
            <p:ph type="pic" sz="quarter" idx="13"/>
          </p:nvPr>
        </p:nvSpPr>
        <p:spPr>
          <a:xfrm>
            <a:off x="7692234" y="1958017"/>
            <a:ext cx="2850955" cy="2050313"/>
          </a:xfrm>
        </p:spPr>
        <p:txBody>
          <a:bodyPr numCol="1"/>
          <a:lstStyle>
            <a:lvl1pPr>
              <a:buNone/>
              <a:defRPr b="0" i="0">
                <a:latin typeface="+mn-lt"/>
              </a:defRPr>
            </a:lvl1pPr>
          </a:lstStyle>
          <a:p>
            <a:endParaRPr lang="de-AT" altLang="de-AT" dirty="0"/>
          </a:p>
        </p:txBody>
      </p:sp>
      <p:sp>
        <p:nvSpPr>
          <p:cNvPr id="10" name="Bildplatzhalter 10">
            <a:extLst>
              <a:ext uri="{FF2B5EF4-FFF2-40B4-BE49-F238E27FC236}">
                <a16:creationId xmlns:a16="http://schemas.microsoft.com/office/drawing/2014/main" id="{70968353-AB77-485C-85E8-4740E88CFC90}"/>
              </a:ext>
            </a:extLst>
          </p:cNvPr>
          <p:cNvSpPr>
            <a:spLocks noGrp="1" noChangeAspect="1"/>
          </p:cNvSpPr>
          <p:nvPr>
            <p:ph type="pic" sz="quarter" idx="14"/>
          </p:nvPr>
        </p:nvSpPr>
        <p:spPr>
          <a:xfrm>
            <a:off x="7692234" y="4183522"/>
            <a:ext cx="2850955" cy="2050313"/>
          </a:xfrm>
        </p:spPr>
        <p:txBody>
          <a:bodyPr numCol="1"/>
          <a:lstStyle>
            <a:lvl1pPr>
              <a:buNone/>
              <a:defRPr b="0" i="0">
                <a:latin typeface="+mn-lt"/>
              </a:defRPr>
            </a:lvl1pPr>
          </a:lstStyle>
          <a:p>
            <a:endParaRPr lang="de-AT" altLang="de-AT" dirty="0"/>
          </a:p>
        </p:txBody>
      </p:sp>
      <p:sp>
        <p:nvSpPr>
          <p:cNvPr id="11" name="Inhaltsplatzhalter 3">
            <a:extLst>
              <a:ext uri="{FF2B5EF4-FFF2-40B4-BE49-F238E27FC236}">
                <a16:creationId xmlns:a16="http://schemas.microsoft.com/office/drawing/2014/main" id="{6E53A1A4-3F64-4071-B434-3AC3EC7C39DB}"/>
              </a:ext>
            </a:extLst>
          </p:cNvPr>
          <p:cNvSpPr>
            <a:spLocks noGrp="1"/>
          </p:cNvSpPr>
          <p:nvPr>
            <p:ph sz="half" idx="2"/>
          </p:nvPr>
        </p:nvSpPr>
        <p:spPr>
          <a:xfrm>
            <a:off x="647980" y="1890844"/>
            <a:ext cx="6831099" cy="4357315"/>
          </a:xfrm>
        </p:spPr>
        <p:txBody>
          <a:bodyPr numCol="1"/>
          <a:lstStyle>
            <a:lvl1pPr>
              <a:defRPr b="0" i="0">
                <a:latin typeface="+mn-lt"/>
              </a:defRPr>
            </a:lvl1pPr>
            <a:lvl2pPr>
              <a:defRPr b="0" i="0">
                <a:latin typeface="+mn-lt"/>
              </a:defRPr>
            </a:lvl2pPr>
            <a:lvl3pPr>
              <a:defRPr b="0" i="0">
                <a:latin typeface="+mn-lt"/>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13" name="Datumsplatzhalter 3">
            <a:extLst>
              <a:ext uri="{FF2B5EF4-FFF2-40B4-BE49-F238E27FC236}">
                <a16:creationId xmlns:a16="http://schemas.microsoft.com/office/drawing/2014/main" id="{7BE0E0A1-8AD7-4F8F-9ED2-9453D9BFA6CF}"/>
              </a:ext>
            </a:extLst>
          </p:cNvPr>
          <p:cNvSpPr>
            <a:spLocks noGrp="1"/>
          </p:cNvSpPr>
          <p:nvPr>
            <p:ph type="dt" sz="half" idx="15"/>
          </p:nvPr>
        </p:nvSpPr>
        <p:spPr>
          <a:xfrm>
            <a:off x="648871" y="6356821"/>
            <a:ext cx="1239193" cy="365001"/>
          </a:xfrm>
          <a:prstGeom prst="rect">
            <a:avLst/>
          </a:prstGeom>
        </p:spPr>
        <p:txBody>
          <a:bodyPr vert="horz" lIns="91440" tIns="45720" rIns="91440" bIns="45720" numCol="1" rtlCol="0" anchor="ctr"/>
          <a:lstStyle>
            <a:lvl1pPr algn="l">
              <a:defRPr sz="844" b="0" i="0">
                <a:solidFill>
                  <a:schemeClr val="tx1">
                    <a:tint val="75000"/>
                  </a:schemeClr>
                </a:solidFill>
                <a:latin typeface="+mn-lt"/>
                <a:cs typeface="Times New Roman" panose="02020603050405020304" pitchFamily="18" charset="0"/>
              </a:defRPr>
            </a:lvl1pPr>
          </a:lstStyle>
          <a:p>
            <a:fld id="{C61F9877-9A5C-4386-8116-3A58E571C604}" type="datetime1">
              <a:rPr lang="de-AT" altLang="de-AT" smtClean="0"/>
              <a:t>16.09.2022</a:t>
            </a:fld>
            <a:endParaRPr lang="de-DE" altLang="de-DE" dirty="0"/>
          </a:p>
        </p:txBody>
      </p:sp>
      <p:sp>
        <p:nvSpPr>
          <p:cNvPr id="14" name="Fußzeilenplatzhalter 4">
            <a:extLst>
              <a:ext uri="{FF2B5EF4-FFF2-40B4-BE49-F238E27FC236}">
                <a16:creationId xmlns:a16="http://schemas.microsoft.com/office/drawing/2014/main" id="{238124B2-2222-49F3-8804-E8CA4FBC2AE6}"/>
              </a:ext>
            </a:extLst>
          </p:cNvPr>
          <p:cNvSpPr>
            <a:spLocks noGrp="1"/>
          </p:cNvSpPr>
          <p:nvPr>
            <p:ph type="ftr" sz="quarter" idx="3"/>
          </p:nvPr>
        </p:nvSpPr>
        <p:spPr>
          <a:xfrm>
            <a:off x="4038328" y="6356821"/>
            <a:ext cx="4115344" cy="365001"/>
          </a:xfrm>
          <a:prstGeom prst="rect">
            <a:avLst/>
          </a:prstGeom>
        </p:spPr>
        <p:txBody>
          <a:bodyPr vert="horz" lIns="91440" tIns="45720" rIns="91440" bIns="45720" numCol="1" rtlCol="0" anchor="ctr"/>
          <a:lstStyle>
            <a:lvl1pPr algn="ctr">
              <a:defRPr sz="844" b="0" i="0">
                <a:solidFill>
                  <a:schemeClr val="tx1">
                    <a:tint val="75000"/>
                  </a:schemeClr>
                </a:solidFill>
                <a:latin typeface="+mn-lt"/>
                <a:cs typeface="Times New Roman" panose="02020603050405020304" pitchFamily="18" charset="0"/>
              </a:defRPr>
            </a:lvl1pPr>
          </a:lstStyle>
          <a:p>
            <a:r>
              <a:rPr lang="it-IT" altLang="de-DE"/>
              <a:t>Simona Bartoli Kucher                        SLTED 2022</a:t>
            </a:r>
            <a:endParaRPr lang="de-DE" altLang="de-DE" dirty="0"/>
          </a:p>
        </p:txBody>
      </p:sp>
      <p:sp>
        <p:nvSpPr>
          <p:cNvPr id="15" name="Foliennummernplatzhalter 5">
            <a:extLst>
              <a:ext uri="{FF2B5EF4-FFF2-40B4-BE49-F238E27FC236}">
                <a16:creationId xmlns:a16="http://schemas.microsoft.com/office/drawing/2014/main" id="{4557D213-F2D5-41F9-AE32-E356D0AFF1C2}"/>
              </a:ext>
            </a:extLst>
          </p:cNvPr>
          <p:cNvSpPr>
            <a:spLocks noGrp="1"/>
          </p:cNvSpPr>
          <p:nvPr>
            <p:ph type="sldNum" sz="quarter" idx="4"/>
          </p:nvPr>
        </p:nvSpPr>
        <p:spPr>
          <a:xfrm>
            <a:off x="9758543" y="6356821"/>
            <a:ext cx="1939076" cy="365001"/>
          </a:xfrm>
          <a:prstGeom prst="rect">
            <a:avLst/>
          </a:prstGeom>
        </p:spPr>
        <p:txBody>
          <a:bodyPr vert="horz" lIns="91440" tIns="45720" rIns="91440" bIns="45720" numCol="1" rtlCol="0" anchor="ctr"/>
          <a:lstStyle>
            <a:lvl1pPr algn="r">
              <a:defRPr sz="844" b="0" i="0">
                <a:solidFill>
                  <a:schemeClr val="tx1">
                    <a:tint val="75000"/>
                  </a:schemeClr>
                </a:solidFill>
                <a:latin typeface="+mn-lt"/>
                <a:cs typeface="Times New Roman" panose="02020603050405020304" pitchFamily="18" charset="0"/>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28040400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46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5271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46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3642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46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8052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46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4759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46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762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46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65958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47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8226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47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2538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47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6975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47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69305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ufzählung und zwei Bilder; Hoch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647980" y="432844"/>
            <a:ext cx="6831099" cy="1326059"/>
          </a:xfrm>
        </p:spPr>
        <p:txBody>
          <a:bodyPr numCol="1"/>
          <a:lstStyle/>
          <a:p>
            <a:r>
              <a:rPr lang="de-DE" altLang="de-DE" dirty="0"/>
              <a:t>Mastertitelformat bearbeiten</a:t>
            </a:r>
          </a:p>
        </p:txBody>
      </p:sp>
      <p:sp>
        <p:nvSpPr>
          <p:cNvPr id="12" name="Bildplatzhalter 10">
            <a:extLst>
              <a:ext uri="{FF2B5EF4-FFF2-40B4-BE49-F238E27FC236}">
                <a16:creationId xmlns:a16="http://schemas.microsoft.com/office/drawing/2014/main" id="{60B04D0E-9637-444C-86E4-565C29C0EEE6}"/>
              </a:ext>
            </a:extLst>
          </p:cNvPr>
          <p:cNvSpPr>
            <a:spLocks noGrp="1" noChangeAspect="1"/>
          </p:cNvSpPr>
          <p:nvPr>
            <p:ph type="pic" sz="quarter" idx="13"/>
          </p:nvPr>
        </p:nvSpPr>
        <p:spPr>
          <a:xfrm>
            <a:off x="5746497" y="1952694"/>
            <a:ext cx="2850955" cy="3422220"/>
          </a:xfrm>
        </p:spPr>
        <p:txBody>
          <a:bodyPr numCol="1"/>
          <a:lstStyle>
            <a:lvl1pPr>
              <a:buNone/>
              <a:defRPr b="0" i="0">
                <a:latin typeface="+mn-lt"/>
              </a:defRPr>
            </a:lvl1pPr>
          </a:lstStyle>
          <a:p>
            <a:endParaRPr lang="de-AT" altLang="de-AT" dirty="0"/>
          </a:p>
        </p:txBody>
      </p:sp>
      <p:sp>
        <p:nvSpPr>
          <p:cNvPr id="10" name="Bildplatzhalter 10">
            <a:extLst>
              <a:ext uri="{FF2B5EF4-FFF2-40B4-BE49-F238E27FC236}">
                <a16:creationId xmlns:a16="http://schemas.microsoft.com/office/drawing/2014/main" id="{70968353-AB77-485C-85E8-4740E88CFC90}"/>
              </a:ext>
            </a:extLst>
          </p:cNvPr>
          <p:cNvSpPr>
            <a:spLocks noGrp="1" noChangeAspect="1"/>
          </p:cNvSpPr>
          <p:nvPr>
            <p:ph type="pic" sz="quarter" idx="14"/>
          </p:nvPr>
        </p:nvSpPr>
        <p:spPr>
          <a:xfrm>
            <a:off x="8846663" y="1952695"/>
            <a:ext cx="2850955" cy="3422219"/>
          </a:xfrm>
        </p:spPr>
        <p:txBody>
          <a:bodyPr numCol="1"/>
          <a:lstStyle>
            <a:lvl1pPr>
              <a:buNone/>
              <a:defRPr b="0" i="0">
                <a:latin typeface="+mn-lt"/>
              </a:defRPr>
            </a:lvl1pPr>
          </a:lstStyle>
          <a:p>
            <a:endParaRPr lang="de-AT" altLang="de-AT" dirty="0"/>
          </a:p>
        </p:txBody>
      </p:sp>
      <p:sp>
        <p:nvSpPr>
          <p:cNvPr id="11" name="Inhaltsplatzhalter 3">
            <a:extLst>
              <a:ext uri="{FF2B5EF4-FFF2-40B4-BE49-F238E27FC236}">
                <a16:creationId xmlns:a16="http://schemas.microsoft.com/office/drawing/2014/main" id="{6E53A1A4-3F64-4071-B434-3AC3EC7C39DB}"/>
              </a:ext>
            </a:extLst>
          </p:cNvPr>
          <p:cNvSpPr>
            <a:spLocks noGrp="1"/>
          </p:cNvSpPr>
          <p:nvPr>
            <p:ph sz="half" idx="2"/>
          </p:nvPr>
        </p:nvSpPr>
        <p:spPr>
          <a:xfrm>
            <a:off x="647980" y="1890844"/>
            <a:ext cx="4849306" cy="4357315"/>
          </a:xfrm>
        </p:spPr>
        <p:txBody>
          <a:bodyPr numCol="1"/>
          <a:lstStyle>
            <a:lvl1pPr>
              <a:defRPr b="0" i="0">
                <a:latin typeface="+mn-lt"/>
              </a:defRPr>
            </a:lvl1pPr>
            <a:lvl2pPr>
              <a:defRPr b="0" i="0">
                <a:latin typeface="+mn-lt"/>
              </a:defRPr>
            </a:lvl2pPr>
            <a:lvl3pPr>
              <a:defRPr b="0" i="0">
                <a:latin typeface="+mn-lt"/>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13" name="Datumsplatzhalter 3">
            <a:extLst>
              <a:ext uri="{FF2B5EF4-FFF2-40B4-BE49-F238E27FC236}">
                <a16:creationId xmlns:a16="http://schemas.microsoft.com/office/drawing/2014/main" id="{D238D08E-665C-445D-AB41-F3F3FB5217F7}"/>
              </a:ext>
            </a:extLst>
          </p:cNvPr>
          <p:cNvSpPr>
            <a:spLocks noGrp="1"/>
          </p:cNvSpPr>
          <p:nvPr>
            <p:ph type="dt" sz="half" idx="15"/>
          </p:nvPr>
        </p:nvSpPr>
        <p:spPr>
          <a:xfrm>
            <a:off x="648871" y="6356821"/>
            <a:ext cx="1239193" cy="365001"/>
          </a:xfrm>
          <a:prstGeom prst="rect">
            <a:avLst/>
          </a:prstGeom>
        </p:spPr>
        <p:txBody>
          <a:bodyPr vert="horz" lIns="91440" tIns="45720" rIns="91440" bIns="45720" numCol="1" rtlCol="0" anchor="ctr"/>
          <a:lstStyle>
            <a:lvl1pPr algn="l">
              <a:defRPr sz="844" b="0" i="0">
                <a:solidFill>
                  <a:schemeClr val="tx1">
                    <a:tint val="75000"/>
                  </a:schemeClr>
                </a:solidFill>
                <a:latin typeface="+mn-lt"/>
                <a:cs typeface="Times New Roman" panose="02020603050405020304" pitchFamily="18" charset="0"/>
              </a:defRPr>
            </a:lvl1pPr>
          </a:lstStyle>
          <a:p>
            <a:fld id="{5B04870A-C64C-4E6A-84DA-0A34309D8DD0}" type="datetime1">
              <a:rPr lang="de-AT" altLang="de-AT" smtClean="0"/>
              <a:t>16.09.2022</a:t>
            </a:fld>
            <a:endParaRPr lang="de-DE" altLang="de-DE" dirty="0"/>
          </a:p>
        </p:txBody>
      </p:sp>
      <p:sp>
        <p:nvSpPr>
          <p:cNvPr id="14" name="Fußzeilenplatzhalter 4">
            <a:extLst>
              <a:ext uri="{FF2B5EF4-FFF2-40B4-BE49-F238E27FC236}">
                <a16:creationId xmlns:a16="http://schemas.microsoft.com/office/drawing/2014/main" id="{B2E76FCB-CAF1-4C66-B8DF-ACDCA56D8208}"/>
              </a:ext>
            </a:extLst>
          </p:cNvPr>
          <p:cNvSpPr>
            <a:spLocks noGrp="1"/>
          </p:cNvSpPr>
          <p:nvPr>
            <p:ph type="ftr" sz="quarter" idx="3"/>
          </p:nvPr>
        </p:nvSpPr>
        <p:spPr>
          <a:xfrm>
            <a:off x="4038328" y="6356821"/>
            <a:ext cx="4115344" cy="365001"/>
          </a:xfrm>
          <a:prstGeom prst="rect">
            <a:avLst/>
          </a:prstGeom>
        </p:spPr>
        <p:txBody>
          <a:bodyPr vert="horz" lIns="91440" tIns="45720" rIns="91440" bIns="45720" numCol="1" rtlCol="0" anchor="ctr"/>
          <a:lstStyle>
            <a:lvl1pPr algn="ctr">
              <a:defRPr sz="844" b="0" i="0">
                <a:solidFill>
                  <a:schemeClr val="tx1">
                    <a:tint val="75000"/>
                  </a:schemeClr>
                </a:solidFill>
                <a:latin typeface="+mn-lt"/>
                <a:cs typeface="Times New Roman" panose="02020603050405020304" pitchFamily="18" charset="0"/>
              </a:defRPr>
            </a:lvl1pPr>
          </a:lstStyle>
          <a:p>
            <a:r>
              <a:rPr lang="it-IT" altLang="de-DE"/>
              <a:t>Simona Bartoli Kucher                        SLTED 2022</a:t>
            </a:r>
            <a:endParaRPr lang="de-DE" altLang="de-DE" dirty="0"/>
          </a:p>
        </p:txBody>
      </p:sp>
      <p:sp>
        <p:nvSpPr>
          <p:cNvPr id="15" name="Foliennummernplatzhalter 5">
            <a:extLst>
              <a:ext uri="{FF2B5EF4-FFF2-40B4-BE49-F238E27FC236}">
                <a16:creationId xmlns:a16="http://schemas.microsoft.com/office/drawing/2014/main" id="{3ABB941D-0E8E-46D9-AB41-B6A8A9DF520E}"/>
              </a:ext>
            </a:extLst>
          </p:cNvPr>
          <p:cNvSpPr>
            <a:spLocks noGrp="1"/>
          </p:cNvSpPr>
          <p:nvPr>
            <p:ph type="sldNum" sz="quarter" idx="4"/>
          </p:nvPr>
        </p:nvSpPr>
        <p:spPr>
          <a:xfrm>
            <a:off x="9758543" y="6356821"/>
            <a:ext cx="1939076" cy="365001"/>
          </a:xfrm>
          <a:prstGeom prst="rect">
            <a:avLst/>
          </a:prstGeom>
        </p:spPr>
        <p:txBody>
          <a:bodyPr vert="horz" lIns="91440" tIns="45720" rIns="91440" bIns="45720" numCol="1" rtlCol="0" anchor="ctr"/>
          <a:lstStyle>
            <a:lvl1pPr algn="r">
              <a:defRPr sz="844" b="0" i="0">
                <a:solidFill>
                  <a:schemeClr val="tx1">
                    <a:tint val="75000"/>
                  </a:schemeClr>
                </a:solidFill>
                <a:latin typeface="+mn-lt"/>
                <a:cs typeface="Times New Roman" panose="02020603050405020304" pitchFamily="18" charset="0"/>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2155001067"/>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47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5842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47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4305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47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4411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47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2002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47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9492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47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2470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48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6471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userDrawn="1">
  <p:cSld name="48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7815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48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644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9.xml><?xml version="1.0" encoding="utf-8"?>
<p:sldLayout xmlns:a="http://schemas.openxmlformats.org/drawingml/2006/main" xmlns:r="http://schemas.openxmlformats.org/officeDocument/2006/relationships" xmlns:p="http://schemas.openxmlformats.org/presentationml/2006/main" userDrawn="1">
  <p:cSld name="48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6937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de-AT"/>
          </a:p>
        </p:txBody>
      </p:sp>
      <p:sp>
        <p:nvSpPr>
          <p:cNvPr id="4" name="Footer Placeholder 3"/>
          <p:cNvSpPr>
            <a:spLocks noGrp="1"/>
          </p:cNvSpPr>
          <p:nvPr>
            <p:ph type="ftr" sz="quarter" idx="11"/>
          </p:nvPr>
        </p:nvSpPr>
        <p:spPr/>
        <p:txBody>
          <a:bodyPr/>
          <a:lstStyle/>
          <a:p>
            <a:pPr>
              <a:defRPr/>
            </a:pPr>
            <a:r>
              <a:rPr lang="en-US"/>
              <a:t>Werner Delanoy, University of Klagenfurt</a:t>
            </a:r>
            <a:endParaRPr lang="de-AT"/>
          </a:p>
        </p:txBody>
      </p:sp>
      <p:sp>
        <p:nvSpPr>
          <p:cNvPr id="5" name="Slide Number Placeholder 4"/>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4222755034"/>
      </p:ext>
    </p:extLst>
  </p:cSld>
  <p:clrMapOvr>
    <a:masterClrMapping/>
  </p:clrMapOvr>
  <p:hf sldNum="0" hd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ufzählung mit Subline und zwei Bildern; Quer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647980" y="432844"/>
            <a:ext cx="6831099" cy="1326059"/>
          </a:xfrm>
        </p:spPr>
        <p:txBody>
          <a:bodyPr numCol="1"/>
          <a:lstStyle/>
          <a:p>
            <a:r>
              <a:rPr lang="de-DE" alt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648870" y="1881188"/>
            <a:ext cx="6831099" cy="623590"/>
          </a:xfrm>
        </p:spPr>
        <p:txBody>
          <a:bodyPr numCol="1" anchor="t" anchorCtr="0">
            <a:noAutofit/>
          </a:bodyPr>
          <a:lstStyle>
            <a:lvl1pPr marL="0" indent="0">
              <a:buNone/>
              <a:defRPr sz="1969" b="0" i="0">
                <a:latin typeface="+mn-lt"/>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de-DE" alt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647980" y="2623095"/>
            <a:ext cx="6831099" cy="3615408"/>
          </a:xfrm>
        </p:spPr>
        <p:txBody>
          <a:bodyPr numCol="1"/>
          <a:lstStyle>
            <a:lvl1pPr>
              <a:defRPr b="0" i="0">
                <a:latin typeface="+mn-lt"/>
              </a:defRPr>
            </a:lvl1pPr>
            <a:lvl2pPr>
              <a:defRPr b="0" i="0">
                <a:latin typeface="+mn-lt"/>
              </a:defRPr>
            </a:lvl2pPr>
            <a:lvl3pPr>
              <a:defRPr b="0" i="0">
                <a:latin typeface="+mn-lt"/>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12" name="Bildplatzhalter 10">
            <a:extLst>
              <a:ext uri="{FF2B5EF4-FFF2-40B4-BE49-F238E27FC236}">
                <a16:creationId xmlns:a16="http://schemas.microsoft.com/office/drawing/2014/main" id="{60B04D0E-9637-444C-86E4-565C29C0EEE6}"/>
              </a:ext>
            </a:extLst>
          </p:cNvPr>
          <p:cNvSpPr>
            <a:spLocks noGrp="1" noChangeAspect="1"/>
          </p:cNvSpPr>
          <p:nvPr>
            <p:ph type="pic" sz="quarter" idx="13"/>
          </p:nvPr>
        </p:nvSpPr>
        <p:spPr>
          <a:xfrm>
            <a:off x="7692234" y="1929169"/>
            <a:ext cx="2850955" cy="2050313"/>
          </a:xfrm>
        </p:spPr>
        <p:txBody>
          <a:bodyPr numCol="1"/>
          <a:lstStyle>
            <a:lvl1pPr>
              <a:buNone/>
              <a:defRPr b="0" i="0">
                <a:latin typeface="+mn-lt"/>
              </a:defRPr>
            </a:lvl1pPr>
          </a:lstStyle>
          <a:p>
            <a:endParaRPr lang="de-AT" altLang="de-AT" dirty="0"/>
          </a:p>
        </p:txBody>
      </p:sp>
      <p:sp>
        <p:nvSpPr>
          <p:cNvPr id="10" name="Bildplatzhalter 10">
            <a:extLst>
              <a:ext uri="{FF2B5EF4-FFF2-40B4-BE49-F238E27FC236}">
                <a16:creationId xmlns:a16="http://schemas.microsoft.com/office/drawing/2014/main" id="{70968353-AB77-485C-85E8-4740E88CFC90}"/>
              </a:ext>
            </a:extLst>
          </p:cNvPr>
          <p:cNvSpPr>
            <a:spLocks noGrp="1" noChangeAspect="1"/>
          </p:cNvSpPr>
          <p:nvPr>
            <p:ph type="pic" sz="quarter" idx="14"/>
          </p:nvPr>
        </p:nvSpPr>
        <p:spPr>
          <a:xfrm>
            <a:off x="7692234" y="4166986"/>
            <a:ext cx="2850955" cy="2050313"/>
          </a:xfrm>
        </p:spPr>
        <p:txBody>
          <a:bodyPr numCol="1"/>
          <a:lstStyle>
            <a:lvl1pPr>
              <a:buNone/>
              <a:defRPr b="0" i="0">
                <a:latin typeface="+mn-lt"/>
              </a:defRPr>
            </a:lvl1pPr>
          </a:lstStyle>
          <a:p>
            <a:endParaRPr lang="de-AT" altLang="de-AT" dirty="0"/>
          </a:p>
        </p:txBody>
      </p:sp>
      <p:sp>
        <p:nvSpPr>
          <p:cNvPr id="11" name="Datumsplatzhalter 3">
            <a:extLst>
              <a:ext uri="{FF2B5EF4-FFF2-40B4-BE49-F238E27FC236}">
                <a16:creationId xmlns:a16="http://schemas.microsoft.com/office/drawing/2014/main" id="{8124F14F-4B3E-4E54-8628-2885022BEFD7}"/>
              </a:ext>
            </a:extLst>
          </p:cNvPr>
          <p:cNvSpPr>
            <a:spLocks noGrp="1"/>
          </p:cNvSpPr>
          <p:nvPr>
            <p:ph type="dt" sz="half" idx="15"/>
          </p:nvPr>
        </p:nvSpPr>
        <p:spPr>
          <a:xfrm>
            <a:off x="648871" y="6356821"/>
            <a:ext cx="1239193" cy="365001"/>
          </a:xfrm>
          <a:prstGeom prst="rect">
            <a:avLst/>
          </a:prstGeom>
        </p:spPr>
        <p:txBody>
          <a:bodyPr vert="horz" lIns="91440" tIns="45720" rIns="91440" bIns="45720" numCol="1" rtlCol="0" anchor="ctr"/>
          <a:lstStyle>
            <a:lvl1pPr algn="l">
              <a:defRPr sz="844" b="0" i="0">
                <a:solidFill>
                  <a:schemeClr val="tx1">
                    <a:tint val="75000"/>
                  </a:schemeClr>
                </a:solidFill>
                <a:latin typeface="+mn-lt"/>
                <a:cs typeface="Times New Roman" panose="02020603050405020304" pitchFamily="18" charset="0"/>
              </a:defRPr>
            </a:lvl1pPr>
          </a:lstStyle>
          <a:p>
            <a:fld id="{7B9C9057-560B-49CE-A9C2-12218BC49D24}" type="datetime1">
              <a:rPr lang="de-AT" altLang="de-AT" smtClean="0"/>
              <a:t>16.09.2022</a:t>
            </a:fld>
            <a:endParaRPr lang="de-DE" altLang="de-DE" dirty="0"/>
          </a:p>
        </p:txBody>
      </p:sp>
      <p:sp>
        <p:nvSpPr>
          <p:cNvPr id="13" name="Fußzeilenplatzhalter 4">
            <a:extLst>
              <a:ext uri="{FF2B5EF4-FFF2-40B4-BE49-F238E27FC236}">
                <a16:creationId xmlns:a16="http://schemas.microsoft.com/office/drawing/2014/main" id="{FD388105-20A8-425D-B2D2-81EC5C0E4290}"/>
              </a:ext>
            </a:extLst>
          </p:cNvPr>
          <p:cNvSpPr>
            <a:spLocks noGrp="1"/>
          </p:cNvSpPr>
          <p:nvPr>
            <p:ph type="ftr" sz="quarter" idx="3"/>
          </p:nvPr>
        </p:nvSpPr>
        <p:spPr>
          <a:xfrm>
            <a:off x="4038328" y="6356821"/>
            <a:ext cx="4115344" cy="365001"/>
          </a:xfrm>
          <a:prstGeom prst="rect">
            <a:avLst/>
          </a:prstGeom>
        </p:spPr>
        <p:txBody>
          <a:bodyPr vert="horz" lIns="91440" tIns="45720" rIns="91440" bIns="45720" numCol="1" rtlCol="0" anchor="ctr"/>
          <a:lstStyle>
            <a:lvl1pPr algn="ctr">
              <a:defRPr sz="844" b="0" i="0">
                <a:solidFill>
                  <a:schemeClr val="tx1">
                    <a:tint val="75000"/>
                  </a:schemeClr>
                </a:solidFill>
                <a:latin typeface="+mn-lt"/>
                <a:cs typeface="Times New Roman" panose="02020603050405020304" pitchFamily="18" charset="0"/>
              </a:defRPr>
            </a:lvl1pPr>
          </a:lstStyle>
          <a:p>
            <a:r>
              <a:rPr lang="it-IT" altLang="de-DE"/>
              <a:t>Simona Bartoli Kucher                        SLTED 2022</a:t>
            </a:r>
            <a:endParaRPr lang="de-DE" altLang="de-DE" dirty="0"/>
          </a:p>
        </p:txBody>
      </p:sp>
      <p:sp>
        <p:nvSpPr>
          <p:cNvPr id="14" name="Foliennummernplatzhalter 5">
            <a:extLst>
              <a:ext uri="{FF2B5EF4-FFF2-40B4-BE49-F238E27FC236}">
                <a16:creationId xmlns:a16="http://schemas.microsoft.com/office/drawing/2014/main" id="{8029A4C5-5CEB-4A69-A52D-8372C6B886C9}"/>
              </a:ext>
            </a:extLst>
          </p:cNvPr>
          <p:cNvSpPr>
            <a:spLocks noGrp="1"/>
          </p:cNvSpPr>
          <p:nvPr>
            <p:ph type="sldNum" sz="quarter" idx="4"/>
          </p:nvPr>
        </p:nvSpPr>
        <p:spPr>
          <a:xfrm>
            <a:off x="9758543" y="6356821"/>
            <a:ext cx="1939076" cy="365001"/>
          </a:xfrm>
          <a:prstGeom prst="rect">
            <a:avLst/>
          </a:prstGeom>
        </p:spPr>
        <p:txBody>
          <a:bodyPr vert="horz" lIns="91440" tIns="45720" rIns="91440" bIns="45720" numCol="1" rtlCol="0" anchor="ctr"/>
          <a:lstStyle>
            <a:lvl1pPr algn="r">
              <a:defRPr sz="844" b="0" i="0">
                <a:solidFill>
                  <a:schemeClr val="tx1">
                    <a:tint val="75000"/>
                  </a:schemeClr>
                </a:solidFill>
                <a:latin typeface="+mn-lt"/>
                <a:cs typeface="Times New Roman" panose="02020603050405020304" pitchFamily="18" charset="0"/>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424419495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48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6639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48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970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48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6766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48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503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48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0628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48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2437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49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94206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49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8344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49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96600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49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4492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ufzählung mit Subline und zwei Bildern; Hochform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647980" y="432844"/>
            <a:ext cx="6831099" cy="1326059"/>
          </a:xfrm>
        </p:spPr>
        <p:txBody>
          <a:bodyPr numCol="1"/>
          <a:lstStyle/>
          <a:p>
            <a:r>
              <a:rPr lang="de-DE" alt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648870" y="1881188"/>
            <a:ext cx="4848416" cy="623590"/>
          </a:xfrm>
        </p:spPr>
        <p:txBody>
          <a:bodyPr numCol="1" anchor="t" anchorCtr="0">
            <a:noAutofit/>
          </a:bodyPr>
          <a:lstStyle>
            <a:lvl1pPr marL="0" indent="0">
              <a:buNone/>
              <a:defRPr sz="1969" b="0" i="0">
                <a:latin typeface="+mn-lt"/>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de-DE" alt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p:nvPr>
        </p:nvSpPr>
        <p:spPr>
          <a:xfrm>
            <a:off x="647980" y="2623095"/>
            <a:ext cx="4849306" cy="3615408"/>
          </a:xfrm>
        </p:spPr>
        <p:txBody>
          <a:bodyPr numCol="1"/>
          <a:lstStyle>
            <a:lvl1pPr>
              <a:defRPr b="0" i="0">
                <a:latin typeface="+mn-lt"/>
              </a:defRPr>
            </a:lvl1pPr>
            <a:lvl2pPr>
              <a:defRPr b="0" i="0">
                <a:latin typeface="+mn-lt"/>
              </a:defRPr>
            </a:lvl2pPr>
            <a:lvl3pPr>
              <a:defRPr b="0" i="0">
                <a:latin typeface="+mn-lt"/>
              </a:defRPr>
            </a:lvl3pPr>
          </a:lstStyle>
          <a:p>
            <a:pPr lvl="0"/>
            <a:r>
              <a:rPr lang="de-DE" altLang="de-DE" dirty="0"/>
              <a:t>Mastertextformat bearbeiten</a:t>
            </a:r>
          </a:p>
          <a:p>
            <a:pPr lvl="1"/>
            <a:r>
              <a:rPr lang="de-DE" altLang="de-DE" dirty="0"/>
              <a:t>Zweite Ebene</a:t>
            </a:r>
          </a:p>
          <a:p>
            <a:pPr lvl="2"/>
            <a:r>
              <a:rPr lang="de-DE" altLang="de-DE" dirty="0"/>
              <a:t>Dritte Ebene</a:t>
            </a:r>
          </a:p>
        </p:txBody>
      </p:sp>
      <p:sp>
        <p:nvSpPr>
          <p:cNvPr id="11" name="Bildplatzhalter 10">
            <a:extLst>
              <a:ext uri="{FF2B5EF4-FFF2-40B4-BE49-F238E27FC236}">
                <a16:creationId xmlns:a16="http://schemas.microsoft.com/office/drawing/2014/main" id="{05B67066-5F4B-AD49-A41A-421ACD77F4AA}"/>
              </a:ext>
            </a:extLst>
          </p:cNvPr>
          <p:cNvSpPr>
            <a:spLocks noGrp="1" noChangeAspect="1"/>
          </p:cNvSpPr>
          <p:nvPr>
            <p:ph type="pic" sz="quarter" idx="15"/>
          </p:nvPr>
        </p:nvSpPr>
        <p:spPr>
          <a:xfrm>
            <a:off x="5746497" y="1952694"/>
            <a:ext cx="2850955" cy="3422220"/>
          </a:xfrm>
        </p:spPr>
        <p:txBody>
          <a:bodyPr numCol="1"/>
          <a:lstStyle>
            <a:lvl1pPr>
              <a:buNone/>
              <a:defRPr b="0" i="0">
                <a:latin typeface="+mn-lt"/>
              </a:defRPr>
            </a:lvl1pPr>
          </a:lstStyle>
          <a:p>
            <a:endParaRPr lang="de-AT" altLang="de-AT" dirty="0"/>
          </a:p>
        </p:txBody>
      </p:sp>
      <p:sp>
        <p:nvSpPr>
          <p:cNvPr id="13" name="Bildplatzhalter 10">
            <a:extLst>
              <a:ext uri="{FF2B5EF4-FFF2-40B4-BE49-F238E27FC236}">
                <a16:creationId xmlns:a16="http://schemas.microsoft.com/office/drawing/2014/main" id="{A899942F-594D-F541-AB27-B2971DAF6AC5}"/>
              </a:ext>
            </a:extLst>
          </p:cNvPr>
          <p:cNvSpPr>
            <a:spLocks noGrp="1" noChangeAspect="1"/>
          </p:cNvSpPr>
          <p:nvPr>
            <p:ph type="pic" sz="quarter" idx="16"/>
          </p:nvPr>
        </p:nvSpPr>
        <p:spPr>
          <a:xfrm>
            <a:off x="8846663" y="1952695"/>
            <a:ext cx="2850955" cy="3422219"/>
          </a:xfrm>
        </p:spPr>
        <p:txBody>
          <a:bodyPr numCol="1"/>
          <a:lstStyle>
            <a:lvl1pPr>
              <a:buNone/>
              <a:defRPr b="0" i="0">
                <a:latin typeface="+mn-lt"/>
              </a:defRPr>
            </a:lvl1pPr>
          </a:lstStyle>
          <a:p>
            <a:endParaRPr lang="de-AT" altLang="de-AT" dirty="0"/>
          </a:p>
        </p:txBody>
      </p:sp>
      <p:sp>
        <p:nvSpPr>
          <p:cNvPr id="10" name="Datumsplatzhalter 3">
            <a:extLst>
              <a:ext uri="{FF2B5EF4-FFF2-40B4-BE49-F238E27FC236}">
                <a16:creationId xmlns:a16="http://schemas.microsoft.com/office/drawing/2014/main" id="{D9C811B8-F3E7-45FF-A30B-275E5010D837}"/>
              </a:ext>
            </a:extLst>
          </p:cNvPr>
          <p:cNvSpPr>
            <a:spLocks noGrp="1"/>
          </p:cNvSpPr>
          <p:nvPr>
            <p:ph type="dt" sz="half" idx="17"/>
          </p:nvPr>
        </p:nvSpPr>
        <p:spPr>
          <a:xfrm>
            <a:off x="648871" y="6356821"/>
            <a:ext cx="1239193" cy="365001"/>
          </a:xfrm>
          <a:prstGeom prst="rect">
            <a:avLst/>
          </a:prstGeom>
        </p:spPr>
        <p:txBody>
          <a:bodyPr vert="horz" lIns="91440" tIns="45720" rIns="91440" bIns="45720" numCol="1" rtlCol="0" anchor="ctr"/>
          <a:lstStyle>
            <a:lvl1pPr algn="l">
              <a:defRPr sz="844" b="0" i="0">
                <a:solidFill>
                  <a:schemeClr val="tx1">
                    <a:tint val="75000"/>
                  </a:schemeClr>
                </a:solidFill>
                <a:latin typeface="+mn-lt"/>
                <a:cs typeface="Times New Roman" panose="02020603050405020304" pitchFamily="18" charset="0"/>
              </a:defRPr>
            </a:lvl1pPr>
          </a:lstStyle>
          <a:p>
            <a:fld id="{AC1AE3AB-B8C4-4F8C-A0D2-A451F56E1E97}" type="datetime1">
              <a:rPr lang="de-AT" altLang="de-AT" smtClean="0"/>
              <a:t>16.09.2022</a:t>
            </a:fld>
            <a:endParaRPr lang="de-DE" altLang="de-DE" dirty="0"/>
          </a:p>
        </p:txBody>
      </p:sp>
      <p:sp>
        <p:nvSpPr>
          <p:cNvPr id="12" name="Fußzeilenplatzhalter 4">
            <a:extLst>
              <a:ext uri="{FF2B5EF4-FFF2-40B4-BE49-F238E27FC236}">
                <a16:creationId xmlns:a16="http://schemas.microsoft.com/office/drawing/2014/main" id="{F8143568-E6AB-41C9-BEF7-2E0B813146ED}"/>
              </a:ext>
            </a:extLst>
          </p:cNvPr>
          <p:cNvSpPr>
            <a:spLocks noGrp="1"/>
          </p:cNvSpPr>
          <p:nvPr>
            <p:ph type="ftr" sz="quarter" idx="3"/>
          </p:nvPr>
        </p:nvSpPr>
        <p:spPr>
          <a:xfrm>
            <a:off x="4038328" y="6356821"/>
            <a:ext cx="4115344" cy="365001"/>
          </a:xfrm>
          <a:prstGeom prst="rect">
            <a:avLst/>
          </a:prstGeom>
        </p:spPr>
        <p:txBody>
          <a:bodyPr vert="horz" lIns="91440" tIns="45720" rIns="91440" bIns="45720" numCol="1" rtlCol="0" anchor="ctr"/>
          <a:lstStyle>
            <a:lvl1pPr algn="ctr">
              <a:defRPr sz="844" b="0" i="0">
                <a:solidFill>
                  <a:schemeClr val="tx1">
                    <a:tint val="75000"/>
                  </a:schemeClr>
                </a:solidFill>
                <a:latin typeface="+mn-lt"/>
                <a:cs typeface="Times New Roman" panose="02020603050405020304" pitchFamily="18" charset="0"/>
              </a:defRPr>
            </a:lvl1pPr>
          </a:lstStyle>
          <a:p>
            <a:r>
              <a:rPr lang="it-IT" altLang="de-DE"/>
              <a:t>Simona Bartoli Kucher                        SLTED 2022</a:t>
            </a:r>
            <a:endParaRPr lang="de-DE" altLang="de-DE" dirty="0"/>
          </a:p>
        </p:txBody>
      </p:sp>
      <p:sp>
        <p:nvSpPr>
          <p:cNvPr id="14" name="Foliennummernplatzhalter 5">
            <a:extLst>
              <a:ext uri="{FF2B5EF4-FFF2-40B4-BE49-F238E27FC236}">
                <a16:creationId xmlns:a16="http://schemas.microsoft.com/office/drawing/2014/main" id="{5A296564-71F2-4C32-945F-07F1F443C1BA}"/>
              </a:ext>
            </a:extLst>
          </p:cNvPr>
          <p:cNvSpPr>
            <a:spLocks noGrp="1"/>
          </p:cNvSpPr>
          <p:nvPr>
            <p:ph type="sldNum" sz="quarter" idx="4"/>
          </p:nvPr>
        </p:nvSpPr>
        <p:spPr>
          <a:xfrm>
            <a:off x="9758543" y="6356821"/>
            <a:ext cx="1939076" cy="365001"/>
          </a:xfrm>
          <a:prstGeom prst="rect">
            <a:avLst/>
          </a:prstGeom>
        </p:spPr>
        <p:txBody>
          <a:bodyPr vert="horz" lIns="91440" tIns="45720" rIns="91440" bIns="45720" numCol="1" rtlCol="0" anchor="ctr"/>
          <a:lstStyle>
            <a:lvl1pPr algn="r">
              <a:defRPr sz="844" b="0" i="0">
                <a:solidFill>
                  <a:schemeClr val="tx1">
                    <a:tint val="75000"/>
                  </a:schemeClr>
                </a:solidFill>
                <a:latin typeface="+mn-lt"/>
                <a:cs typeface="Times New Roman" panose="02020603050405020304" pitchFamily="18" charset="0"/>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308156312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49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0908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49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4660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49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3997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49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5849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49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0338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49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4770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50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4880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50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3041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50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05410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50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3169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647980" y="432844"/>
            <a:ext cx="7821324" cy="1326059"/>
          </a:xfrm>
        </p:spPr>
        <p:txBody>
          <a:bodyPr numCol="1"/>
          <a:lstStyle/>
          <a:p>
            <a:r>
              <a:rPr lang="de-DE" altLang="de-DE" dirty="0"/>
              <a:t>Mastertitelformat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hasCustomPrompt="1"/>
          </p:nvPr>
        </p:nvSpPr>
        <p:spPr>
          <a:xfrm>
            <a:off x="647980" y="1916156"/>
            <a:ext cx="4809228" cy="4283411"/>
          </a:xfrm>
        </p:spPr>
        <p:txBody>
          <a:bodyPr numCol="1"/>
          <a:lstStyle>
            <a:lvl1pPr marL="0" indent="0">
              <a:buNone/>
              <a:defRPr b="0" i="0">
                <a:latin typeface="+mn-lt"/>
              </a:defRPr>
            </a:lvl1pPr>
          </a:lstStyle>
          <a:p>
            <a:pPr lvl="0"/>
            <a:r>
              <a:rPr lang="de-DE" altLang="de-DE" dirty="0" err="1"/>
              <a:t>MasterInhalt</a:t>
            </a:r>
            <a:r>
              <a:rPr lang="de-DE" altLang="de-DE" dirty="0"/>
              <a:t> bearbeiten</a:t>
            </a:r>
          </a:p>
        </p:txBody>
      </p:sp>
      <p:sp>
        <p:nvSpPr>
          <p:cNvPr id="13" name="Inhaltsplatzhalter 10">
            <a:extLst>
              <a:ext uri="{FF2B5EF4-FFF2-40B4-BE49-F238E27FC236}">
                <a16:creationId xmlns:a16="http://schemas.microsoft.com/office/drawing/2014/main" id="{75C928EC-E824-4848-8F3B-4CE94E3B9556}"/>
              </a:ext>
            </a:extLst>
          </p:cNvPr>
          <p:cNvSpPr>
            <a:spLocks noGrp="1"/>
          </p:cNvSpPr>
          <p:nvPr>
            <p:ph sz="quarter" idx="15" hasCustomPrompt="1"/>
          </p:nvPr>
        </p:nvSpPr>
        <p:spPr>
          <a:xfrm>
            <a:off x="5742731" y="1916157"/>
            <a:ext cx="5948106" cy="4282901"/>
          </a:xfrm>
        </p:spPr>
        <p:txBody>
          <a:bodyPr numCol="1"/>
          <a:lstStyle>
            <a:lvl1pPr>
              <a:buNone/>
              <a:defRPr b="0" i="0">
                <a:latin typeface="+mn-lt"/>
              </a:defRPr>
            </a:lvl1pPr>
          </a:lstStyle>
          <a:p>
            <a:pPr lvl="0"/>
            <a:r>
              <a:rPr lang="de-DE" altLang="de-DE" dirty="0" err="1"/>
              <a:t>MasterInhalt</a:t>
            </a:r>
            <a:r>
              <a:rPr lang="de-DE" altLang="de-DE" dirty="0"/>
              <a:t> bearbeiten</a:t>
            </a:r>
          </a:p>
        </p:txBody>
      </p:sp>
      <p:sp>
        <p:nvSpPr>
          <p:cNvPr id="10" name="Datumsplatzhalter 3">
            <a:extLst>
              <a:ext uri="{FF2B5EF4-FFF2-40B4-BE49-F238E27FC236}">
                <a16:creationId xmlns:a16="http://schemas.microsoft.com/office/drawing/2014/main" id="{257E38ED-9183-425A-A294-1F2388DD7E92}"/>
              </a:ext>
            </a:extLst>
          </p:cNvPr>
          <p:cNvSpPr>
            <a:spLocks noGrp="1"/>
          </p:cNvSpPr>
          <p:nvPr>
            <p:ph type="dt" sz="half" idx="16"/>
          </p:nvPr>
        </p:nvSpPr>
        <p:spPr>
          <a:xfrm>
            <a:off x="648871" y="6356821"/>
            <a:ext cx="1239193" cy="365001"/>
          </a:xfrm>
          <a:prstGeom prst="rect">
            <a:avLst/>
          </a:prstGeom>
        </p:spPr>
        <p:txBody>
          <a:bodyPr vert="horz" lIns="91440" tIns="45720" rIns="91440" bIns="45720" numCol="1" rtlCol="0" anchor="ctr"/>
          <a:lstStyle>
            <a:lvl1pPr algn="l">
              <a:defRPr sz="844" b="0" i="0">
                <a:solidFill>
                  <a:schemeClr val="tx1">
                    <a:tint val="75000"/>
                  </a:schemeClr>
                </a:solidFill>
                <a:latin typeface="+mn-lt"/>
                <a:cs typeface="Times New Roman" panose="02020603050405020304" pitchFamily="18" charset="0"/>
              </a:defRPr>
            </a:lvl1pPr>
          </a:lstStyle>
          <a:p>
            <a:fld id="{643C9E44-B31C-4A0C-9D79-CE43C64EA77B}" type="datetime1">
              <a:rPr lang="de-AT" altLang="de-AT" smtClean="0"/>
              <a:t>16.09.2022</a:t>
            </a:fld>
            <a:endParaRPr lang="de-DE" altLang="de-DE" dirty="0"/>
          </a:p>
        </p:txBody>
      </p:sp>
      <p:sp>
        <p:nvSpPr>
          <p:cNvPr id="11" name="Fußzeilenplatzhalter 4">
            <a:extLst>
              <a:ext uri="{FF2B5EF4-FFF2-40B4-BE49-F238E27FC236}">
                <a16:creationId xmlns:a16="http://schemas.microsoft.com/office/drawing/2014/main" id="{2DBC8530-2BDE-4637-9395-E4700CAA5D9D}"/>
              </a:ext>
            </a:extLst>
          </p:cNvPr>
          <p:cNvSpPr>
            <a:spLocks noGrp="1"/>
          </p:cNvSpPr>
          <p:nvPr>
            <p:ph type="ftr" sz="quarter" idx="3"/>
          </p:nvPr>
        </p:nvSpPr>
        <p:spPr>
          <a:xfrm>
            <a:off x="4038328" y="6356821"/>
            <a:ext cx="4115344" cy="365001"/>
          </a:xfrm>
          <a:prstGeom prst="rect">
            <a:avLst/>
          </a:prstGeom>
        </p:spPr>
        <p:txBody>
          <a:bodyPr vert="horz" lIns="91440" tIns="45720" rIns="91440" bIns="45720" numCol="1" rtlCol="0" anchor="ctr"/>
          <a:lstStyle>
            <a:lvl1pPr algn="ctr">
              <a:defRPr sz="844" b="0" i="0">
                <a:solidFill>
                  <a:schemeClr val="tx1">
                    <a:tint val="75000"/>
                  </a:schemeClr>
                </a:solidFill>
                <a:latin typeface="+mn-lt"/>
                <a:cs typeface="Times New Roman" panose="02020603050405020304" pitchFamily="18" charset="0"/>
              </a:defRPr>
            </a:lvl1pPr>
          </a:lstStyle>
          <a:p>
            <a:r>
              <a:rPr lang="it-IT" altLang="de-DE"/>
              <a:t>Simona Bartoli Kucher                        SLTED 2022</a:t>
            </a:r>
            <a:endParaRPr lang="de-DE" altLang="de-DE" dirty="0"/>
          </a:p>
        </p:txBody>
      </p:sp>
      <p:sp>
        <p:nvSpPr>
          <p:cNvPr id="12" name="Foliennummernplatzhalter 5">
            <a:extLst>
              <a:ext uri="{FF2B5EF4-FFF2-40B4-BE49-F238E27FC236}">
                <a16:creationId xmlns:a16="http://schemas.microsoft.com/office/drawing/2014/main" id="{3D008FCE-CADD-44B7-A8D4-18FD977FCF3D}"/>
              </a:ext>
            </a:extLst>
          </p:cNvPr>
          <p:cNvSpPr>
            <a:spLocks noGrp="1"/>
          </p:cNvSpPr>
          <p:nvPr>
            <p:ph type="sldNum" sz="quarter" idx="4"/>
          </p:nvPr>
        </p:nvSpPr>
        <p:spPr>
          <a:xfrm>
            <a:off x="9758543" y="6356821"/>
            <a:ext cx="1939076" cy="365001"/>
          </a:xfrm>
          <a:prstGeom prst="rect">
            <a:avLst/>
          </a:prstGeom>
        </p:spPr>
        <p:txBody>
          <a:bodyPr vert="horz" lIns="91440" tIns="45720" rIns="91440" bIns="45720" numCol="1" rtlCol="0" anchor="ctr"/>
          <a:lstStyle>
            <a:lvl1pPr algn="r">
              <a:defRPr sz="844" b="0" i="0">
                <a:solidFill>
                  <a:schemeClr val="tx1">
                    <a:tint val="75000"/>
                  </a:schemeClr>
                </a:solidFill>
                <a:latin typeface="+mn-lt"/>
                <a:cs typeface="Times New Roman" panose="02020603050405020304" pitchFamily="18" charset="0"/>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347386870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userDrawn="1">
  <p:cSld name="50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7456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1.xml><?xml version="1.0" encoding="utf-8"?>
<p:sldLayout xmlns:a="http://schemas.openxmlformats.org/drawingml/2006/main" xmlns:r="http://schemas.openxmlformats.org/officeDocument/2006/relationships" xmlns:p="http://schemas.openxmlformats.org/presentationml/2006/main" userDrawn="1">
  <p:cSld name="50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7295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userDrawn="1">
  <p:cSld name="50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50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3653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4.xml><?xml version="1.0" encoding="utf-8"?>
<p:sldLayout xmlns:a="http://schemas.openxmlformats.org/drawingml/2006/main" xmlns:r="http://schemas.openxmlformats.org/officeDocument/2006/relationships" xmlns:p="http://schemas.openxmlformats.org/presentationml/2006/main" userDrawn="1">
  <p:cSld name="50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472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50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711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6.xml><?xml version="1.0" encoding="utf-8"?>
<p:sldLayout xmlns:a="http://schemas.openxmlformats.org/drawingml/2006/main" xmlns:r="http://schemas.openxmlformats.org/officeDocument/2006/relationships" xmlns:p="http://schemas.openxmlformats.org/presentationml/2006/main" userDrawn="1">
  <p:cSld name="5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8253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5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304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5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5156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5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6856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mit Subline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F3D1BE-2FC9-0445-BF57-C38F2876EF32}"/>
              </a:ext>
            </a:extLst>
          </p:cNvPr>
          <p:cNvSpPr>
            <a:spLocks noGrp="1"/>
          </p:cNvSpPr>
          <p:nvPr>
            <p:ph type="title"/>
          </p:nvPr>
        </p:nvSpPr>
        <p:spPr>
          <a:xfrm>
            <a:off x="647980" y="432844"/>
            <a:ext cx="7821324" cy="1326059"/>
          </a:xfrm>
        </p:spPr>
        <p:txBody>
          <a:bodyPr numCol="1"/>
          <a:lstStyle/>
          <a:p>
            <a:r>
              <a:rPr lang="de-DE" altLang="de-DE" dirty="0"/>
              <a:t>Mastertitelformat bearbeiten</a:t>
            </a:r>
          </a:p>
        </p:txBody>
      </p:sp>
      <p:sp>
        <p:nvSpPr>
          <p:cNvPr id="3" name="Textplatzhalter 2">
            <a:extLst>
              <a:ext uri="{FF2B5EF4-FFF2-40B4-BE49-F238E27FC236}">
                <a16:creationId xmlns:a16="http://schemas.microsoft.com/office/drawing/2014/main" id="{1590086D-8114-4C49-95ED-0FCDA38D156A}"/>
              </a:ext>
            </a:extLst>
          </p:cNvPr>
          <p:cNvSpPr>
            <a:spLocks noGrp="1"/>
          </p:cNvSpPr>
          <p:nvPr>
            <p:ph type="body" idx="1"/>
          </p:nvPr>
        </p:nvSpPr>
        <p:spPr>
          <a:xfrm>
            <a:off x="648871" y="1881188"/>
            <a:ext cx="4809228" cy="623590"/>
          </a:xfrm>
        </p:spPr>
        <p:txBody>
          <a:bodyPr numCol="1" anchor="t" anchorCtr="0">
            <a:noAutofit/>
          </a:bodyPr>
          <a:lstStyle>
            <a:lvl1pPr marL="0" indent="0">
              <a:buNone/>
              <a:defRPr sz="1969" b="0" i="0">
                <a:latin typeface="+mn-lt"/>
              </a:defRPr>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de-DE" altLang="de-DE" dirty="0"/>
              <a:t>Mastertextformat bearbeiten</a:t>
            </a:r>
          </a:p>
        </p:txBody>
      </p:sp>
      <p:sp>
        <p:nvSpPr>
          <p:cNvPr id="4" name="Inhaltsplatzhalter 3">
            <a:extLst>
              <a:ext uri="{FF2B5EF4-FFF2-40B4-BE49-F238E27FC236}">
                <a16:creationId xmlns:a16="http://schemas.microsoft.com/office/drawing/2014/main" id="{6D706D39-A80A-F640-A3A3-32E40B5D7F2D}"/>
              </a:ext>
            </a:extLst>
          </p:cNvPr>
          <p:cNvSpPr>
            <a:spLocks noGrp="1"/>
          </p:cNvSpPr>
          <p:nvPr>
            <p:ph sz="half" idx="2" hasCustomPrompt="1"/>
          </p:nvPr>
        </p:nvSpPr>
        <p:spPr>
          <a:xfrm>
            <a:off x="647980" y="2623095"/>
            <a:ext cx="4809228" cy="3615408"/>
          </a:xfrm>
        </p:spPr>
        <p:txBody>
          <a:bodyPr numCol="1"/>
          <a:lstStyle>
            <a:lvl1pPr marL="0" indent="0">
              <a:buNone/>
              <a:defRPr b="0" i="0">
                <a:latin typeface="+mn-lt"/>
              </a:defRPr>
            </a:lvl1pPr>
          </a:lstStyle>
          <a:p>
            <a:pPr lvl="0"/>
            <a:r>
              <a:rPr lang="de-DE" altLang="de-DE" dirty="0" err="1"/>
              <a:t>MasterInhalt</a:t>
            </a:r>
            <a:r>
              <a:rPr lang="de-DE" altLang="de-DE" dirty="0"/>
              <a:t> bearbeiten</a:t>
            </a:r>
          </a:p>
        </p:txBody>
      </p:sp>
      <p:sp>
        <p:nvSpPr>
          <p:cNvPr id="11" name="Inhaltsplatzhalter 5">
            <a:extLst>
              <a:ext uri="{FF2B5EF4-FFF2-40B4-BE49-F238E27FC236}">
                <a16:creationId xmlns:a16="http://schemas.microsoft.com/office/drawing/2014/main" id="{528EC1C3-C533-4D02-BCE9-FD4F54F8AD45}"/>
              </a:ext>
            </a:extLst>
          </p:cNvPr>
          <p:cNvSpPr>
            <a:spLocks noGrp="1"/>
          </p:cNvSpPr>
          <p:nvPr>
            <p:ph sz="quarter" idx="14" hasCustomPrompt="1"/>
          </p:nvPr>
        </p:nvSpPr>
        <p:spPr>
          <a:xfrm>
            <a:off x="5742731" y="1961183"/>
            <a:ext cx="5948106" cy="4277320"/>
          </a:xfrm>
        </p:spPr>
        <p:txBody>
          <a:bodyPr numCol="1"/>
          <a:lstStyle>
            <a:lvl1pPr>
              <a:buNone/>
              <a:defRPr b="0" i="0">
                <a:latin typeface="+mn-lt"/>
              </a:defRPr>
            </a:lvl1pPr>
          </a:lstStyle>
          <a:p>
            <a:pPr lvl="0"/>
            <a:r>
              <a:rPr lang="de-DE" altLang="de-DE" dirty="0" err="1"/>
              <a:t>MasterInhalt</a:t>
            </a:r>
            <a:r>
              <a:rPr lang="de-DE" altLang="de-DE" dirty="0"/>
              <a:t> bearbeiten</a:t>
            </a:r>
          </a:p>
        </p:txBody>
      </p:sp>
      <p:sp>
        <p:nvSpPr>
          <p:cNvPr id="10" name="Datumsplatzhalter 3">
            <a:extLst>
              <a:ext uri="{FF2B5EF4-FFF2-40B4-BE49-F238E27FC236}">
                <a16:creationId xmlns:a16="http://schemas.microsoft.com/office/drawing/2014/main" id="{AABF7A3E-B910-4C60-87F7-D71D398E8590}"/>
              </a:ext>
            </a:extLst>
          </p:cNvPr>
          <p:cNvSpPr>
            <a:spLocks noGrp="1"/>
          </p:cNvSpPr>
          <p:nvPr>
            <p:ph type="dt" sz="half" idx="15"/>
          </p:nvPr>
        </p:nvSpPr>
        <p:spPr>
          <a:xfrm>
            <a:off x="648871" y="6356821"/>
            <a:ext cx="1239193" cy="365001"/>
          </a:xfrm>
          <a:prstGeom prst="rect">
            <a:avLst/>
          </a:prstGeom>
        </p:spPr>
        <p:txBody>
          <a:bodyPr vert="horz" lIns="91440" tIns="45720" rIns="91440" bIns="45720" numCol="1" rtlCol="0" anchor="ctr"/>
          <a:lstStyle>
            <a:lvl1pPr algn="l">
              <a:defRPr sz="844" b="0" i="0">
                <a:solidFill>
                  <a:schemeClr val="tx1">
                    <a:tint val="75000"/>
                  </a:schemeClr>
                </a:solidFill>
                <a:latin typeface="+mn-lt"/>
                <a:cs typeface="Times New Roman" panose="02020603050405020304" pitchFamily="18" charset="0"/>
              </a:defRPr>
            </a:lvl1pPr>
          </a:lstStyle>
          <a:p>
            <a:fld id="{35B873A9-71B5-4D12-BF53-97C16843AE9E}" type="datetime1">
              <a:rPr lang="de-AT" altLang="de-AT" smtClean="0"/>
              <a:t>16.09.2022</a:t>
            </a:fld>
            <a:endParaRPr lang="de-DE" altLang="de-DE" dirty="0"/>
          </a:p>
        </p:txBody>
      </p:sp>
      <p:sp>
        <p:nvSpPr>
          <p:cNvPr id="12" name="Fußzeilenplatzhalter 4">
            <a:extLst>
              <a:ext uri="{FF2B5EF4-FFF2-40B4-BE49-F238E27FC236}">
                <a16:creationId xmlns:a16="http://schemas.microsoft.com/office/drawing/2014/main" id="{F6541688-8268-4190-B2B8-10911736449B}"/>
              </a:ext>
            </a:extLst>
          </p:cNvPr>
          <p:cNvSpPr>
            <a:spLocks noGrp="1"/>
          </p:cNvSpPr>
          <p:nvPr>
            <p:ph type="ftr" sz="quarter" idx="3"/>
          </p:nvPr>
        </p:nvSpPr>
        <p:spPr>
          <a:xfrm>
            <a:off x="4038328" y="6356821"/>
            <a:ext cx="4115344" cy="365001"/>
          </a:xfrm>
          <a:prstGeom prst="rect">
            <a:avLst/>
          </a:prstGeom>
        </p:spPr>
        <p:txBody>
          <a:bodyPr vert="horz" lIns="91440" tIns="45720" rIns="91440" bIns="45720" numCol="1" rtlCol="0" anchor="ctr"/>
          <a:lstStyle>
            <a:lvl1pPr algn="ctr">
              <a:defRPr sz="844" b="0" i="0">
                <a:solidFill>
                  <a:schemeClr val="tx1">
                    <a:tint val="75000"/>
                  </a:schemeClr>
                </a:solidFill>
                <a:latin typeface="+mn-lt"/>
                <a:cs typeface="Times New Roman" panose="02020603050405020304" pitchFamily="18" charset="0"/>
              </a:defRPr>
            </a:lvl1pPr>
          </a:lstStyle>
          <a:p>
            <a:r>
              <a:rPr lang="it-IT" altLang="de-DE"/>
              <a:t>Simona Bartoli Kucher                        SLTED 2022</a:t>
            </a:r>
            <a:endParaRPr lang="de-DE" altLang="de-DE" dirty="0"/>
          </a:p>
        </p:txBody>
      </p:sp>
      <p:sp>
        <p:nvSpPr>
          <p:cNvPr id="13" name="Foliennummernplatzhalter 5">
            <a:extLst>
              <a:ext uri="{FF2B5EF4-FFF2-40B4-BE49-F238E27FC236}">
                <a16:creationId xmlns:a16="http://schemas.microsoft.com/office/drawing/2014/main" id="{ABA69EFF-8F40-432D-82F7-E1187B6D82B0}"/>
              </a:ext>
            </a:extLst>
          </p:cNvPr>
          <p:cNvSpPr>
            <a:spLocks noGrp="1"/>
          </p:cNvSpPr>
          <p:nvPr>
            <p:ph type="sldNum" sz="quarter" idx="4"/>
          </p:nvPr>
        </p:nvSpPr>
        <p:spPr>
          <a:xfrm>
            <a:off x="9758543" y="6356821"/>
            <a:ext cx="1939076" cy="365001"/>
          </a:xfrm>
          <a:prstGeom prst="rect">
            <a:avLst/>
          </a:prstGeom>
        </p:spPr>
        <p:txBody>
          <a:bodyPr vert="horz" lIns="91440" tIns="45720" rIns="91440" bIns="45720" numCol="1" rtlCol="0" anchor="ctr"/>
          <a:lstStyle>
            <a:lvl1pPr algn="r">
              <a:defRPr sz="844" b="0" i="0">
                <a:solidFill>
                  <a:schemeClr val="tx1">
                    <a:tint val="75000"/>
                  </a:schemeClr>
                </a:solidFill>
                <a:latin typeface="+mn-lt"/>
                <a:cs typeface="Times New Roman" panose="02020603050405020304" pitchFamily="18" charset="0"/>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2219490837"/>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5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3496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5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6187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5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5216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5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9321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5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25756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5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02408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5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4193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5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7737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5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9268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5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4081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ldercollage">
    <p:spTree>
      <p:nvGrpSpPr>
        <p:cNvPr id="1" name=""/>
        <p:cNvGrpSpPr/>
        <p:nvPr/>
      </p:nvGrpSpPr>
      <p:grpSpPr>
        <a:xfrm>
          <a:off x="0" y="0"/>
          <a:ext cx="0" cy="0"/>
          <a:chOff x="0" y="0"/>
          <a:chExt cx="0" cy="0"/>
        </a:xfrm>
      </p:grpSpPr>
      <p:sp>
        <p:nvSpPr>
          <p:cNvPr id="7" name="Bildplatzhalter 6">
            <a:extLst>
              <a:ext uri="{FF2B5EF4-FFF2-40B4-BE49-F238E27FC236}">
                <a16:creationId xmlns:a16="http://schemas.microsoft.com/office/drawing/2014/main" id="{79BAF080-8B59-5043-990E-D5F1DC7E9FAC}"/>
              </a:ext>
            </a:extLst>
          </p:cNvPr>
          <p:cNvSpPr>
            <a:spLocks noGrp="1"/>
          </p:cNvSpPr>
          <p:nvPr>
            <p:ph type="pic" sz="quarter" idx="13"/>
          </p:nvPr>
        </p:nvSpPr>
        <p:spPr>
          <a:xfrm>
            <a:off x="428612" y="2028437"/>
            <a:ext cx="3290534" cy="3060090"/>
          </a:xfrm>
        </p:spPr>
        <p:txBody>
          <a:bodyPr numCol="1"/>
          <a:lstStyle>
            <a:lvl1pPr>
              <a:defRPr b="0" i="0">
                <a:latin typeface="+mn-lt"/>
              </a:defRPr>
            </a:lvl1pPr>
          </a:lstStyle>
          <a:p>
            <a:endParaRPr lang="de-DE" altLang="de-DE" dirty="0"/>
          </a:p>
        </p:txBody>
      </p:sp>
      <p:sp>
        <p:nvSpPr>
          <p:cNvPr id="8" name="Bildplatzhalter 6">
            <a:extLst>
              <a:ext uri="{FF2B5EF4-FFF2-40B4-BE49-F238E27FC236}">
                <a16:creationId xmlns:a16="http://schemas.microsoft.com/office/drawing/2014/main" id="{0DC2DA5C-1C91-AF49-8337-12F55A0841D1}"/>
              </a:ext>
            </a:extLst>
          </p:cNvPr>
          <p:cNvSpPr>
            <a:spLocks noGrp="1"/>
          </p:cNvSpPr>
          <p:nvPr>
            <p:ph type="pic" sz="quarter" idx="14"/>
          </p:nvPr>
        </p:nvSpPr>
        <p:spPr>
          <a:xfrm>
            <a:off x="4381366" y="388087"/>
            <a:ext cx="3416989" cy="2548310"/>
          </a:xfrm>
        </p:spPr>
        <p:txBody>
          <a:bodyPr numCol="1"/>
          <a:lstStyle>
            <a:lvl1pPr>
              <a:defRPr b="0" i="0">
                <a:latin typeface="+mn-lt"/>
              </a:defRPr>
            </a:lvl1pPr>
          </a:lstStyle>
          <a:p>
            <a:endParaRPr lang="de-DE" altLang="de-DE" dirty="0"/>
          </a:p>
        </p:txBody>
      </p:sp>
      <p:sp>
        <p:nvSpPr>
          <p:cNvPr id="9" name="Bildplatzhalter 6">
            <a:extLst>
              <a:ext uri="{FF2B5EF4-FFF2-40B4-BE49-F238E27FC236}">
                <a16:creationId xmlns:a16="http://schemas.microsoft.com/office/drawing/2014/main" id="{778EAE7C-343D-0640-9AD2-1CDCE0651B15}"/>
              </a:ext>
            </a:extLst>
          </p:cNvPr>
          <p:cNvSpPr>
            <a:spLocks noGrp="1"/>
          </p:cNvSpPr>
          <p:nvPr>
            <p:ph type="pic" sz="quarter" idx="15"/>
          </p:nvPr>
        </p:nvSpPr>
        <p:spPr>
          <a:xfrm>
            <a:off x="8407084" y="2028437"/>
            <a:ext cx="3290534" cy="3060090"/>
          </a:xfrm>
        </p:spPr>
        <p:txBody>
          <a:bodyPr numCol="1"/>
          <a:lstStyle>
            <a:lvl1pPr>
              <a:defRPr b="0" i="0">
                <a:latin typeface="+mn-lt"/>
              </a:defRPr>
            </a:lvl1pPr>
          </a:lstStyle>
          <a:p>
            <a:endParaRPr lang="de-DE" altLang="de-DE" dirty="0"/>
          </a:p>
        </p:txBody>
      </p:sp>
      <p:sp>
        <p:nvSpPr>
          <p:cNvPr id="10" name="Bildplatzhalter 6">
            <a:extLst>
              <a:ext uri="{FF2B5EF4-FFF2-40B4-BE49-F238E27FC236}">
                <a16:creationId xmlns:a16="http://schemas.microsoft.com/office/drawing/2014/main" id="{24F7B581-CB7E-DB41-ABF8-CAE1B159E150}"/>
              </a:ext>
            </a:extLst>
          </p:cNvPr>
          <p:cNvSpPr>
            <a:spLocks noGrp="1"/>
          </p:cNvSpPr>
          <p:nvPr>
            <p:ph type="pic" sz="quarter" idx="16"/>
          </p:nvPr>
        </p:nvSpPr>
        <p:spPr>
          <a:xfrm>
            <a:off x="4381366" y="3429000"/>
            <a:ext cx="3416989" cy="2548310"/>
          </a:xfrm>
        </p:spPr>
        <p:txBody>
          <a:bodyPr numCol="1"/>
          <a:lstStyle>
            <a:lvl1pPr>
              <a:defRPr b="0" i="0">
                <a:latin typeface="+mn-lt"/>
              </a:defRPr>
            </a:lvl1pPr>
          </a:lstStyle>
          <a:p>
            <a:endParaRPr lang="de-DE" altLang="de-DE" dirty="0"/>
          </a:p>
        </p:txBody>
      </p:sp>
      <p:sp>
        <p:nvSpPr>
          <p:cNvPr id="11" name="Datumsplatzhalter 3">
            <a:extLst>
              <a:ext uri="{FF2B5EF4-FFF2-40B4-BE49-F238E27FC236}">
                <a16:creationId xmlns:a16="http://schemas.microsoft.com/office/drawing/2014/main" id="{A4A0B298-4FB4-4649-BB4D-88CB02617ED1}"/>
              </a:ext>
            </a:extLst>
          </p:cNvPr>
          <p:cNvSpPr>
            <a:spLocks noGrp="1"/>
          </p:cNvSpPr>
          <p:nvPr>
            <p:ph type="dt" sz="half" idx="2"/>
          </p:nvPr>
        </p:nvSpPr>
        <p:spPr>
          <a:xfrm>
            <a:off x="648871" y="6356821"/>
            <a:ext cx="1239193" cy="365001"/>
          </a:xfrm>
          <a:prstGeom prst="rect">
            <a:avLst/>
          </a:prstGeom>
        </p:spPr>
        <p:txBody>
          <a:bodyPr vert="horz" lIns="91440" tIns="45720" rIns="91440" bIns="45720" numCol="1" rtlCol="0" anchor="ctr"/>
          <a:lstStyle>
            <a:lvl1pPr algn="l">
              <a:defRPr sz="844" b="0" i="0">
                <a:solidFill>
                  <a:schemeClr val="tx1">
                    <a:tint val="75000"/>
                  </a:schemeClr>
                </a:solidFill>
                <a:latin typeface="+mn-lt"/>
                <a:cs typeface="Times New Roman" panose="02020603050405020304" pitchFamily="18" charset="0"/>
              </a:defRPr>
            </a:lvl1pPr>
          </a:lstStyle>
          <a:p>
            <a:fld id="{9ADC2CBE-3B42-436A-A648-735559573167}" type="datetime1">
              <a:rPr lang="de-AT" altLang="de-AT" smtClean="0"/>
              <a:t>16.09.2022</a:t>
            </a:fld>
            <a:endParaRPr lang="de-DE" altLang="de-DE" dirty="0"/>
          </a:p>
        </p:txBody>
      </p:sp>
      <p:sp>
        <p:nvSpPr>
          <p:cNvPr id="12" name="Fußzeilenplatzhalter 4">
            <a:extLst>
              <a:ext uri="{FF2B5EF4-FFF2-40B4-BE49-F238E27FC236}">
                <a16:creationId xmlns:a16="http://schemas.microsoft.com/office/drawing/2014/main" id="{D0FB23DD-92E6-4ADB-BB6B-155F14E915C8}"/>
              </a:ext>
            </a:extLst>
          </p:cNvPr>
          <p:cNvSpPr>
            <a:spLocks noGrp="1"/>
          </p:cNvSpPr>
          <p:nvPr>
            <p:ph type="ftr" sz="quarter" idx="3"/>
          </p:nvPr>
        </p:nvSpPr>
        <p:spPr>
          <a:xfrm>
            <a:off x="4038328" y="6356821"/>
            <a:ext cx="4115344" cy="365001"/>
          </a:xfrm>
          <a:prstGeom prst="rect">
            <a:avLst/>
          </a:prstGeom>
        </p:spPr>
        <p:txBody>
          <a:bodyPr vert="horz" lIns="91440" tIns="45720" rIns="91440" bIns="45720" numCol="1" rtlCol="0" anchor="ctr"/>
          <a:lstStyle>
            <a:lvl1pPr algn="ctr">
              <a:defRPr sz="844" b="0" i="0">
                <a:solidFill>
                  <a:schemeClr val="tx1">
                    <a:tint val="75000"/>
                  </a:schemeClr>
                </a:solidFill>
                <a:latin typeface="+mn-lt"/>
                <a:cs typeface="Times New Roman" panose="02020603050405020304" pitchFamily="18" charset="0"/>
              </a:defRPr>
            </a:lvl1pPr>
          </a:lstStyle>
          <a:p>
            <a:r>
              <a:rPr lang="it-IT" altLang="de-DE"/>
              <a:t>Simona Bartoli Kucher                        SLTED 2022</a:t>
            </a:r>
            <a:endParaRPr lang="de-DE" altLang="de-DE" dirty="0"/>
          </a:p>
        </p:txBody>
      </p:sp>
      <p:sp>
        <p:nvSpPr>
          <p:cNvPr id="13" name="Foliennummernplatzhalter 5">
            <a:extLst>
              <a:ext uri="{FF2B5EF4-FFF2-40B4-BE49-F238E27FC236}">
                <a16:creationId xmlns:a16="http://schemas.microsoft.com/office/drawing/2014/main" id="{C4F2069F-660B-4F2F-BD66-BD8CF703F621}"/>
              </a:ext>
            </a:extLst>
          </p:cNvPr>
          <p:cNvSpPr>
            <a:spLocks noGrp="1"/>
          </p:cNvSpPr>
          <p:nvPr>
            <p:ph type="sldNum" sz="quarter" idx="4"/>
          </p:nvPr>
        </p:nvSpPr>
        <p:spPr>
          <a:xfrm>
            <a:off x="9758543" y="6356821"/>
            <a:ext cx="1939076" cy="365001"/>
          </a:xfrm>
          <a:prstGeom prst="rect">
            <a:avLst/>
          </a:prstGeom>
        </p:spPr>
        <p:txBody>
          <a:bodyPr vert="horz" lIns="91440" tIns="45720" rIns="91440" bIns="45720" numCol="1" rtlCol="0" anchor="ctr"/>
          <a:lstStyle>
            <a:lvl1pPr algn="r">
              <a:defRPr sz="844" b="0" i="0">
                <a:solidFill>
                  <a:schemeClr val="tx1">
                    <a:tint val="75000"/>
                  </a:schemeClr>
                </a:solidFill>
                <a:latin typeface="+mn-lt"/>
                <a:cs typeface="Times New Roman" panose="02020603050405020304" pitchFamily="18" charset="0"/>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174352593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5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7492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5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6174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5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1725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3.xml><?xml version="1.0" encoding="utf-8"?>
<p:sldLayout xmlns:a="http://schemas.openxmlformats.org/drawingml/2006/main" xmlns:r="http://schemas.openxmlformats.org/officeDocument/2006/relationships" xmlns:p="http://schemas.openxmlformats.org/presentationml/2006/main" userDrawn="1">
  <p:cSld name="5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4259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5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4362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userDrawn="1">
  <p:cSld name="52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360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53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9401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53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6454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53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2665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53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38826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 Bild mit Erklärtext">
    <p:spTree>
      <p:nvGrpSpPr>
        <p:cNvPr id="1" name=""/>
        <p:cNvGrpSpPr/>
        <p:nvPr/>
      </p:nvGrpSpPr>
      <p:grpSpPr>
        <a:xfrm>
          <a:off x="0" y="0"/>
          <a:ext cx="0" cy="0"/>
          <a:chOff x="0" y="0"/>
          <a:chExt cx="0" cy="0"/>
        </a:xfrm>
      </p:grpSpPr>
      <p:sp>
        <p:nvSpPr>
          <p:cNvPr id="10" name="Textplatzhalter 9">
            <a:extLst>
              <a:ext uri="{FF2B5EF4-FFF2-40B4-BE49-F238E27FC236}">
                <a16:creationId xmlns:a16="http://schemas.microsoft.com/office/drawing/2014/main" id="{3EAD0E68-28C3-480D-9309-AF7376824ADE}"/>
              </a:ext>
            </a:extLst>
          </p:cNvPr>
          <p:cNvSpPr>
            <a:spLocks noGrp="1"/>
          </p:cNvSpPr>
          <p:nvPr>
            <p:ph type="body" sz="quarter" idx="13"/>
          </p:nvPr>
        </p:nvSpPr>
        <p:spPr>
          <a:xfrm>
            <a:off x="10242586" y="3810317"/>
            <a:ext cx="1737418" cy="2092895"/>
          </a:xfrm>
        </p:spPr>
        <p:txBody>
          <a:bodyPr numCol="1"/>
          <a:lstStyle>
            <a:lvl1pPr marL="0" indent="0">
              <a:lnSpc>
                <a:spcPts val="1969"/>
              </a:lnSpc>
              <a:buNone/>
              <a:defRPr sz="1687" b="0" i="0">
                <a:latin typeface="+mn-lt"/>
              </a:defRPr>
            </a:lvl1pPr>
          </a:lstStyle>
          <a:p>
            <a:pPr lvl="0"/>
            <a:r>
              <a:rPr lang="de-DE" altLang="de-DE" dirty="0"/>
              <a:t>Mastertextformat bearbeiten</a:t>
            </a:r>
          </a:p>
        </p:txBody>
      </p:sp>
      <p:sp>
        <p:nvSpPr>
          <p:cNvPr id="5" name="Bildplatzhalter 10">
            <a:extLst>
              <a:ext uri="{FF2B5EF4-FFF2-40B4-BE49-F238E27FC236}">
                <a16:creationId xmlns:a16="http://schemas.microsoft.com/office/drawing/2014/main" id="{673FE793-E8BF-1241-83BD-7C938063C66E}"/>
              </a:ext>
            </a:extLst>
          </p:cNvPr>
          <p:cNvSpPr>
            <a:spLocks noGrp="1" noChangeAspect="1"/>
          </p:cNvSpPr>
          <p:nvPr>
            <p:ph type="pic" sz="quarter" idx="14"/>
          </p:nvPr>
        </p:nvSpPr>
        <p:spPr>
          <a:xfrm>
            <a:off x="0" y="0"/>
            <a:ext cx="10046708" cy="5903213"/>
          </a:xfrm>
        </p:spPr>
        <p:txBody>
          <a:bodyPr numCol="1"/>
          <a:lstStyle>
            <a:lvl1pPr>
              <a:buNone/>
              <a:defRPr b="0" i="0">
                <a:latin typeface="Nunito Sans" pitchFamily="2" charset="77"/>
              </a:defRPr>
            </a:lvl1pPr>
          </a:lstStyle>
          <a:p>
            <a:endParaRPr lang="de-AT" altLang="de-AT" dirty="0"/>
          </a:p>
        </p:txBody>
      </p:sp>
      <p:sp>
        <p:nvSpPr>
          <p:cNvPr id="6" name="Datumsplatzhalter 2">
            <a:extLst>
              <a:ext uri="{FF2B5EF4-FFF2-40B4-BE49-F238E27FC236}">
                <a16:creationId xmlns:a16="http://schemas.microsoft.com/office/drawing/2014/main" id="{1E286DF4-6DE8-CA45-A28D-72E2CAEADF3D}"/>
              </a:ext>
            </a:extLst>
          </p:cNvPr>
          <p:cNvSpPr>
            <a:spLocks noGrp="1"/>
          </p:cNvSpPr>
          <p:nvPr>
            <p:ph type="dt" sz="half" idx="10"/>
          </p:nvPr>
        </p:nvSpPr>
        <p:spPr>
          <a:xfrm>
            <a:off x="648871" y="6356821"/>
            <a:ext cx="1239193" cy="365001"/>
          </a:xfrm>
        </p:spPr>
        <p:txBody>
          <a:bodyPr numCol="1"/>
          <a:lstStyle>
            <a:lvl1pPr>
              <a:defRPr b="0" i="0">
                <a:latin typeface="+mn-lt"/>
              </a:defRPr>
            </a:lvl1pPr>
          </a:lstStyle>
          <a:p>
            <a:fld id="{D67A8530-E08A-4A8D-BB1C-B34471BA742B}" type="datetime1">
              <a:rPr lang="de-AT" altLang="de-AT" smtClean="0"/>
              <a:t>16.09.2022</a:t>
            </a:fld>
            <a:endParaRPr lang="de-DE" altLang="de-DE" dirty="0"/>
          </a:p>
        </p:txBody>
      </p:sp>
      <p:sp>
        <p:nvSpPr>
          <p:cNvPr id="7" name="Fußzeilenplatzhalter 3">
            <a:extLst>
              <a:ext uri="{FF2B5EF4-FFF2-40B4-BE49-F238E27FC236}">
                <a16:creationId xmlns:a16="http://schemas.microsoft.com/office/drawing/2014/main" id="{05AF1DA2-D29F-AD4B-BE12-0D3CFAC32F38}"/>
              </a:ext>
            </a:extLst>
          </p:cNvPr>
          <p:cNvSpPr>
            <a:spLocks noGrp="1"/>
          </p:cNvSpPr>
          <p:nvPr>
            <p:ph type="ftr" sz="quarter" idx="11"/>
          </p:nvPr>
        </p:nvSpPr>
        <p:spPr>
          <a:xfrm>
            <a:off x="4038328" y="6356821"/>
            <a:ext cx="4115344" cy="365001"/>
          </a:xfrm>
        </p:spPr>
        <p:txBody>
          <a:bodyPr numCol="1"/>
          <a:lstStyle>
            <a:lvl1pPr>
              <a:defRPr b="0" i="0">
                <a:latin typeface="+mn-lt"/>
              </a:defRPr>
            </a:lvl1pPr>
          </a:lstStyle>
          <a:p>
            <a:r>
              <a:rPr lang="it-IT" altLang="de-DE"/>
              <a:t>Simona Bartoli Kucher                        SLTED 2022</a:t>
            </a:r>
            <a:endParaRPr lang="de-DE" altLang="de-DE" dirty="0"/>
          </a:p>
        </p:txBody>
      </p:sp>
      <p:sp>
        <p:nvSpPr>
          <p:cNvPr id="8" name="Foliennummernplatzhalter 4">
            <a:extLst>
              <a:ext uri="{FF2B5EF4-FFF2-40B4-BE49-F238E27FC236}">
                <a16:creationId xmlns:a16="http://schemas.microsoft.com/office/drawing/2014/main" id="{3C0FC85B-DDAD-2449-9E67-2F77CBBB68E4}"/>
              </a:ext>
            </a:extLst>
          </p:cNvPr>
          <p:cNvSpPr>
            <a:spLocks noGrp="1"/>
          </p:cNvSpPr>
          <p:nvPr>
            <p:ph type="sldNum" sz="quarter" idx="12"/>
          </p:nvPr>
        </p:nvSpPr>
        <p:spPr>
          <a:xfrm>
            <a:off x="9758543" y="6356821"/>
            <a:ext cx="1939076" cy="365001"/>
          </a:xfrm>
        </p:spPr>
        <p:txBody>
          <a:bodyPr numCol="1"/>
          <a:lstStyle>
            <a:lvl1pPr>
              <a:defRPr b="0" i="0">
                <a:latin typeface="+mn-lt"/>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196961104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53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8467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53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34531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53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7666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53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1282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53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6999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53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2766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54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7490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54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1899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54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7293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54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4311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ld ganzseitig">
    <p:spTree>
      <p:nvGrpSpPr>
        <p:cNvPr id="1" name=""/>
        <p:cNvGrpSpPr/>
        <p:nvPr/>
      </p:nvGrpSpPr>
      <p:grpSpPr>
        <a:xfrm>
          <a:off x="0" y="0"/>
          <a:ext cx="0" cy="0"/>
          <a:chOff x="0" y="0"/>
          <a:chExt cx="0" cy="0"/>
        </a:xfrm>
      </p:grpSpPr>
      <p:sp>
        <p:nvSpPr>
          <p:cNvPr id="5" name="Bildplatzhalter 10">
            <a:extLst>
              <a:ext uri="{FF2B5EF4-FFF2-40B4-BE49-F238E27FC236}">
                <a16:creationId xmlns:a16="http://schemas.microsoft.com/office/drawing/2014/main" id="{673FE793-E8BF-1241-83BD-7C938063C66E}"/>
              </a:ext>
            </a:extLst>
          </p:cNvPr>
          <p:cNvSpPr>
            <a:spLocks noGrp="1" noChangeAspect="1"/>
          </p:cNvSpPr>
          <p:nvPr>
            <p:ph type="pic" sz="quarter" idx="14"/>
          </p:nvPr>
        </p:nvSpPr>
        <p:spPr>
          <a:xfrm>
            <a:off x="0" y="0"/>
            <a:ext cx="12192000" cy="6858000"/>
          </a:xfrm>
          <a:solidFill>
            <a:schemeClr val="bg1"/>
          </a:solidFill>
        </p:spPr>
        <p:txBody>
          <a:bodyPr numCol="1"/>
          <a:lstStyle>
            <a:lvl1pPr>
              <a:buNone/>
              <a:defRPr b="0" i="0">
                <a:latin typeface="+mn-lt"/>
              </a:defRPr>
            </a:lvl1pPr>
          </a:lstStyle>
          <a:p>
            <a:endParaRPr lang="de-AT" altLang="de-AT" dirty="0"/>
          </a:p>
        </p:txBody>
      </p:sp>
    </p:spTree>
    <p:extLst>
      <p:ext uri="{BB962C8B-B14F-4D97-AF65-F5344CB8AC3E}">
        <p14:creationId xmlns:p14="http://schemas.microsoft.com/office/powerpoint/2010/main" val="143888692"/>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54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7624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54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0525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54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940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54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4489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54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6568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54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0717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6.xml><?xml version="1.0" encoding="utf-8"?>
<p:sldLayout xmlns:a="http://schemas.openxmlformats.org/drawingml/2006/main" xmlns:r="http://schemas.openxmlformats.org/officeDocument/2006/relationships" xmlns:p="http://schemas.openxmlformats.org/presentationml/2006/main" userDrawn="1">
  <p:cSld name="55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4837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55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4604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55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0708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55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0165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edium mit Erklärtext">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897F2FF-2C49-9447-9CA1-20428984E3F6}"/>
              </a:ext>
            </a:extLst>
          </p:cNvPr>
          <p:cNvSpPr>
            <a:spLocks noGrp="1"/>
          </p:cNvSpPr>
          <p:nvPr>
            <p:ph type="sldNum" sz="quarter" idx="12"/>
          </p:nvPr>
        </p:nvSpPr>
        <p:spPr/>
        <p:txBody>
          <a:bodyPr numCol="1"/>
          <a:lstStyle>
            <a:lvl1pPr>
              <a:defRPr b="0" i="0">
                <a:latin typeface="Nunito Sans" pitchFamily="2" charset="77"/>
              </a:defRPr>
            </a:lvl1pPr>
          </a:lstStyle>
          <a:p>
            <a:fld id="{C8293DA4-3172-BF4E-AAD3-F8E76F90D071}" type="slidenum">
              <a:rPr lang="de-DE" altLang="de-DE" smtClean="0"/>
              <a:pPr/>
              <a:t>‹#›</a:t>
            </a:fld>
            <a:endParaRPr lang="de-DE" altLang="de-DE" dirty="0"/>
          </a:p>
        </p:txBody>
      </p:sp>
      <p:sp>
        <p:nvSpPr>
          <p:cNvPr id="8" name="Rechteck 7">
            <a:extLst>
              <a:ext uri="{FF2B5EF4-FFF2-40B4-BE49-F238E27FC236}">
                <a16:creationId xmlns:a16="http://schemas.microsoft.com/office/drawing/2014/main" id="{440D8FC6-FF72-E342-9791-16AD8BB2FF54}"/>
              </a:ext>
            </a:extLst>
          </p:cNvPr>
          <p:cNvSpPr/>
          <p:nvPr userDrawn="1"/>
        </p:nvSpPr>
        <p:spPr>
          <a:xfrm>
            <a:off x="0" y="0"/>
            <a:ext cx="10046708" cy="6858000"/>
          </a:xfrm>
          <a:prstGeom prst="rect">
            <a:avLst/>
          </a:prstGeom>
        </p:spPr>
        <p:style>
          <a:lnRef idx="2">
            <a:schemeClr val="accent1">
              <a:shade val="50000"/>
            </a:schemeClr>
          </a:lnRef>
          <a:fillRef idx="1001">
            <a:schemeClr val="dk1"/>
          </a:fillRef>
          <a:effectRef idx="0">
            <a:schemeClr val="accent1"/>
          </a:effectRef>
          <a:fontRef idx="minor">
            <a:schemeClr val="lt1"/>
          </a:fontRef>
        </p:style>
        <p:txBody>
          <a:bodyPr numCol="1" rtlCol="0" anchor="ctr"/>
          <a:lstStyle/>
          <a:p>
            <a:pPr algn="ctr"/>
            <a:endParaRPr lang="de-DE" altLang="de-DE" sz="1266" b="0" i="0" dirty="0">
              <a:latin typeface="Nunito Sans" pitchFamily="2" charset="77"/>
            </a:endParaRPr>
          </a:p>
        </p:txBody>
      </p:sp>
      <p:sp>
        <p:nvSpPr>
          <p:cNvPr id="10" name="Textplatzhalter 9">
            <a:extLst>
              <a:ext uri="{FF2B5EF4-FFF2-40B4-BE49-F238E27FC236}">
                <a16:creationId xmlns:a16="http://schemas.microsoft.com/office/drawing/2014/main" id="{2F17D9EB-7313-1A49-B86D-8156001151F5}"/>
              </a:ext>
            </a:extLst>
          </p:cNvPr>
          <p:cNvSpPr>
            <a:spLocks noGrp="1"/>
          </p:cNvSpPr>
          <p:nvPr>
            <p:ph type="body" sz="quarter" idx="13"/>
          </p:nvPr>
        </p:nvSpPr>
        <p:spPr>
          <a:xfrm>
            <a:off x="10242586" y="3810317"/>
            <a:ext cx="1737418" cy="2092895"/>
          </a:xfrm>
        </p:spPr>
        <p:txBody>
          <a:bodyPr numCol="1"/>
          <a:lstStyle>
            <a:lvl1pPr marL="0" indent="0">
              <a:lnSpc>
                <a:spcPts val="1969"/>
              </a:lnSpc>
              <a:buNone/>
              <a:defRPr sz="1687" b="0" i="0">
                <a:latin typeface="+mn-lt"/>
              </a:defRPr>
            </a:lvl1pPr>
          </a:lstStyle>
          <a:p>
            <a:pPr lvl="0"/>
            <a:r>
              <a:rPr lang="de-DE" altLang="de-DE" dirty="0"/>
              <a:t>Mastertextformat bearbeiten</a:t>
            </a:r>
          </a:p>
        </p:txBody>
      </p:sp>
      <p:sp>
        <p:nvSpPr>
          <p:cNvPr id="9" name="Medienplatzhalter 7">
            <a:extLst>
              <a:ext uri="{FF2B5EF4-FFF2-40B4-BE49-F238E27FC236}">
                <a16:creationId xmlns:a16="http://schemas.microsoft.com/office/drawing/2014/main" id="{A6FDBBFA-DFE1-8C47-BDF6-C65EAC7E6273}"/>
              </a:ext>
            </a:extLst>
          </p:cNvPr>
          <p:cNvSpPr>
            <a:spLocks noGrp="1"/>
          </p:cNvSpPr>
          <p:nvPr>
            <p:ph type="media" sz="quarter" idx="15"/>
          </p:nvPr>
        </p:nvSpPr>
        <p:spPr>
          <a:xfrm>
            <a:off x="0" y="0"/>
            <a:ext cx="10046708" cy="6858000"/>
          </a:xfrm>
          <a:solidFill>
            <a:schemeClr val="tx1"/>
          </a:solidFill>
        </p:spPr>
        <p:txBody>
          <a:bodyPr numCol="1"/>
          <a:lstStyle>
            <a:lvl1pPr marL="0" indent="0">
              <a:buNone/>
              <a:defRPr b="0" i="0">
                <a:solidFill>
                  <a:schemeClr val="bg1"/>
                </a:solidFill>
                <a:latin typeface="+mn-lt"/>
              </a:defRPr>
            </a:lvl1pPr>
          </a:lstStyle>
          <a:p>
            <a:endParaRPr lang="de-DE" altLang="de-DE" dirty="0"/>
          </a:p>
        </p:txBody>
      </p:sp>
    </p:spTree>
    <p:extLst>
      <p:ext uri="{BB962C8B-B14F-4D97-AF65-F5344CB8AC3E}">
        <p14:creationId xmlns:p14="http://schemas.microsoft.com/office/powerpoint/2010/main" val="280002036"/>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55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5453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1.xml><?xml version="1.0" encoding="utf-8"?>
<p:sldLayout xmlns:a="http://schemas.openxmlformats.org/drawingml/2006/main" xmlns:r="http://schemas.openxmlformats.org/officeDocument/2006/relationships" xmlns:p="http://schemas.openxmlformats.org/presentationml/2006/main" userDrawn="1">
  <p:cSld name="55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598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2.xml><?xml version="1.0" encoding="utf-8"?>
<p:sldLayout xmlns:a="http://schemas.openxmlformats.org/drawingml/2006/main" xmlns:r="http://schemas.openxmlformats.org/officeDocument/2006/relationships" xmlns:p="http://schemas.openxmlformats.org/presentationml/2006/main" userDrawn="1">
  <p:cSld name="55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018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3.xml><?xml version="1.0" encoding="utf-8"?>
<p:sldLayout xmlns:a="http://schemas.openxmlformats.org/drawingml/2006/main" xmlns:r="http://schemas.openxmlformats.org/officeDocument/2006/relationships" xmlns:p="http://schemas.openxmlformats.org/presentationml/2006/main" userDrawn="1">
  <p:cSld name="55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4306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4.xml><?xml version="1.0" encoding="utf-8"?>
<p:sldLayout xmlns:a="http://schemas.openxmlformats.org/drawingml/2006/main" xmlns:r="http://schemas.openxmlformats.org/officeDocument/2006/relationships" xmlns:p="http://schemas.openxmlformats.org/presentationml/2006/main" userDrawn="1">
  <p:cSld name="55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9551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5.xml><?xml version="1.0" encoding="utf-8"?>
<p:sldLayout xmlns:a="http://schemas.openxmlformats.org/drawingml/2006/main" xmlns:r="http://schemas.openxmlformats.org/officeDocument/2006/relationships" xmlns:p="http://schemas.openxmlformats.org/presentationml/2006/main" userDrawn="1">
  <p:cSld name="55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1029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6.xml><?xml version="1.0" encoding="utf-8"?>
<p:sldLayout xmlns:a="http://schemas.openxmlformats.org/drawingml/2006/main" xmlns:r="http://schemas.openxmlformats.org/officeDocument/2006/relationships" xmlns:p="http://schemas.openxmlformats.org/presentationml/2006/main" userDrawn="1">
  <p:cSld name="56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1436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7.xml><?xml version="1.0" encoding="utf-8"?>
<p:sldLayout xmlns:a="http://schemas.openxmlformats.org/drawingml/2006/main" xmlns:r="http://schemas.openxmlformats.org/officeDocument/2006/relationships" xmlns:p="http://schemas.openxmlformats.org/presentationml/2006/main" userDrawn="1">
  <p:cSld name="56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9193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56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5343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9.xml><?xml version="1.0" encoding="utf-8"?>
<p:sldLayout xmlns:a="http://schemas.openxmlformats.org/drawingml/2006/main" xmlns:r="http://schemas.openxmlformats.org/officeDocument/2006/relationships" xmlns:p="http://schemas.openxmlformats.org/presentationml/2006/main" userDrawn="1">
  <p:cSld name="56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0693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Medium ganzseitig">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35098097-F26F-8B49-84CA-3DAE4B05C66E}"/>
              </a:ext>
            </a:extLst>
          </p:cNvPr>
          <p:cNvSpPr/>
          <p:nvPr userDrawn="1"/>
        </p:nvSpPr>
        <p:spPr>
          <a:xfrm>
            <a:off x="-1"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de-DE" altLang="de-DE" sz="1266" b="0" i="0" dirty="0">
              <a:latin typeface="Nunito Sans" pitchFamily="2" charset="77"/>
            </a:endParaRPr>
          </a:p>
        </p:txBody>
      </p:sp>
      <p:sp>
        <p:nvSpPr>
          <p:cNvPr id="8" name="Medienplatzhalter 7">
            <a:extLst>
              <a:ext uri="{FF2B5EF4-FFF2-40B4-BE49-F238E27FC236}">
                <a16:creationId xmlns:a16="http://schemas.microsoft.com/office/drawing/2014/main" id="{C2CCFDB3-61A3-4F40-BDAD-AB4530AB3FEC}"/>
              </a:ext>
            </a:extLst>
          </p:cNvPr>
          <p:cNvSpPr>
            <a:spLocks noGrp="1"/>
          </p:cNvSpPr>
          <p:nvPr>
            <p:ph type="media" sz="quarter" idx="15"/>
          </p:nvPr>
        </p:nvSpPr>
        <p:spPr>
          <a:xfrm>
            <a:off x="0" y="0"/>
            <a:ext cx="12192000" cy="6858000"/>
          </a:xfrm>
          <a:solidFill>
            <a:schemeClr val="tx1"/>
          </a:solidFill>
        </p:spPr>
        <p:txBody>
          <a:bodyPr numCol="1"/>
          <a:lstStyle>
            <a:lvl1pPr marL="0" indent="0">
              <a:buNone/>
              <a:defRPr b="0" i="0">
                <a:solidFill>
                  <a:schemeClr val="bg1"/>
                </a:solidFill>
                <a:latin typeface="+mn-lt"/>
              </a:defRPr>
            </a:lvl1pPr>
          </a:lstStyle>
          <a:p>
            <a:endParaRPr lang="de-DE" altLang="de-DE" dirty="0"/>
          </a:p>
        </p:txBody>
      </p:sp>
    </p:spTree>
    <p:extLst>
      <p:ext uri="{BB962C8B-B14F-4D97-AF65-F5344CB8AC3E}">
        <p14:creationId xmlns:p14="http://schemas.microsoft.com/office/powerpoint/2010/main" val="493172673"/>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56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5408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56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5347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56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1472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56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3745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56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33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56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207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57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6803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57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3414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57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7955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57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43181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4982A-C4B0-CE42-8301-C70525D9EB7F}"/>
              </a:ext>
            </a:extLst>
          </p:cNvPr>
          <p:cNvSpPr>
            <a:spLocks noGrp="1"/>
          </p:cNvSpPr>
          <p:nvPr>
            <p:ph type="title"/>
          </p:nvPr>
        </p:nvSpPr>
        <p:spPr/>
        <p:txBody>
          <a:bodyPr numCol="1"/>
          <a:lstStyle/>
          <a:p>
            <a:r>
              <a:rPr lang="de-DE" altLang="de-DE" dirty="0"/>
              <a:t>Mastertitelformat bearbeiten</a:t>
            </a:r>
          </a:p>
        </p:txBody>
      </p:sp>
      <p:sp>
        <p:nvSpPr>
          <p:cNvPr id="3" name="Datumsplatzhalter 2">
            <a:extLst>
              <a:ext uri="{FF2B5EF4-FFF2-40B4-BE49-F238E27FC236}">
                <a16:creationId xmlns:a16="http://schemas.microsoft.com/office/drawing/2014/main" id="{C67FB7BD-5DD4-2A49-ACC2-B8F27A2B93B3}"/>
              </a:ext>
            </a:extLst>
          </p:cNvPr>
          <p:cNvSpPr>
            <a:spLocks noGrp="1"/>
          </p:cNvSpPr>
          <p:nvPr>
            <p:ph type="dt" sz="half" idx="10"/>
          </p:nvPr>
        </p:nvSpPr>
        <p:spPr/>
        <p:txBody>
          <a:bodyPr numCol="1"/>
          <a:lstStyle>
            <a:lvl1pPr>
              <a:defRPr b="0" i="0">
                <a:latin typeface="+mn-lt"/>
              </a:defRPr>
            </a:lvl1pPr>
          </a:lstStyle>
          <a:p>
            <a:fld id="{8C6C8C6B-5726-4ED9-B0D7-390DF31CDAB4}" type="datetime1">
              <a:rPr lang="de-AT" altLang="de-AT" smtClean="0"/>
              <a:t>16.09.2022</a:t>
            </a:fld>
            <a:endParaRPr lang="de-DE" altLang="de-DE" dirty="0"/>
          </a:p>
        </p:txBody>
      </p:sp>
      <p:sp>
        <p:nvSpPr>
          <p:cNvPr id="4" name="Fußzeilenplatzhalter 3">
            <a:extLst>
              <a:ext uri="{FF2B5EF4-FFF2-40B4-BE49-F238E27FC236}">
                <a16:creationId xmlns:a16="http://schemas.microsoft.com/office/drawing/2014/main" id="{AEBB482A-C79F-D74D-A8AC-189505DA2419}"/>
              </a:ext>
            </a:extLst>
          </p:cNvPr>
          <p:cNvSpPr>
            <a:spLocks noGrp="1"/>
          </p:cNvSpPr>
          <p:nvPr>
            <p:ph type="ftr" sz="quarter" idx="11"/>
          </p:nvPr>
        </p:nvSpPr>
        <p:spPr/>
        <p:txBody>
          <a:bodyPr numCol="1"/>
          <a:lstStyle>
            <a:lvl1pPr>
              <a:defRPr b="0" i="0">
                <a:latin typeface="+mn-lt"/>
              </a:defRPr>
            </a:lvl1pPr>
          </a:lstStyle>
          <a:p>
            <a:r>
              <a:rPr lang="it-IT" altLang="de-DE"/>
              <a:t>Simona Bartoli Kucher                        SLTED 2022</a:t>
            </a:r>
            <a:endParaRPr lang="de-DE" altLang="de-DE" dirty="0"/>
          </a:p>
        </p:txBody>
      </p:sp>
      <p:sp>
        <p:nvSpPr>
          <p:cNvPr id="5" name="Foliennummernplatzhalter 4">
            <a:extLst>
              <a:ext uri="{FF2B5EF4-FFF2-40B4-BE49-F238E27FC236}">
                <a16:creationId xmlns:a16="http://schemas.microsoft.com/office/drawing/2014/main" id="{C71A50EE-2B1D-3E46-BE53-1050F3454358}"/>
              </a:ext>
            </a:extLst>
          </p:cNvPr>
          <p:cNvSpPr>
            <a:spLocks noGrp="1"/>
          </p:cNvSpPr>
          <p:nvPr>
            <p:ph type="sldNum" sz="quarter" idx="12"/>
          </p:nvPr>
        </p:nvSpPr>
        <p:spPr/>
        <p:txBody>
          <a:bodyPr numCol="1"/>
          <a:lstStyle>
            <a:lvl1pPr>
              <a:defRPr b="0" i="0">
                <a:latin typeface="+mn-lt"/>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422264749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57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1417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57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7970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57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92262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57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4563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4.xml><?xml version="1.0" encoding="utf-8"?>
<p:sldLayout xmlns:a="http://schemas.openxmlformats.org/drawingml/2006/main" xmlns:r="http://schemas.openxmlformats.org/officeDocument/2006/relationships" xmlns:p="http://schemas.openxmlformats.org/presentationml/2006/main" userDrawn="1">
  <p:cSld name="57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78395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57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966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6.xml><?xml version="1.0" encoding="utf-8"?>
<p:sldLayout xmlns:a="http://schemas.openxmlformats.org/drawingml/2006/main" xmlns:r="http://schemas.openxmlformats.org/officeDocument/2006/relationships" xmlns:p="http://schemas.openxmlformats.org/presentationml/2006/main" userDrawn="1">
  <p:cSld name="58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7022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58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8545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58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6897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58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88498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de-AT"/>
          </a:p>
        </p:txBody>
      </p:sp>
      <p:sp>
        <p:nvSpPr>
          <p:cNvPr id="3" name="Footer Placeholder 2"/>
          <p:cNvSpPr>
            <a:spLocks noGrp="1"/>
          </p:cNvSpPr>
          <p:nvPr>
            <p:ph type="ftr" sz="quarter" idx="11"/>
          </p:nvPr>
        </p:nvSpPr>
        <p:spPr/>
        <p:txBody>
          <a:bodyPr/>
          <a:lstStyle/>
          <a:p>
            <a:pPr>
              <a:defRPr/>
            </a:pPr>
            <a:r>
              <a:rPr lang="en-US"/>
              <a:t>Werner Delanoy, University of Klagenfurt</a:t>
            </a:r>
            <a:endParaRPr lang="de-AT"/>
          </a:p>
        </p:txBody>
      </p:sp>
      <p:sp>
        <p:nvSpPr>
          <p:cNvPr id="4" name="Slide Number Placeholder 3"/>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2625026233"/>
      </p:ext>
    </p:extLst>
  </p:cSld>
  <p:clrMapOvr>
    <a:masterClrMapping/>
  </p:clrMapOvr>
  <p:hf sldNum="0" hd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ADAF556-3E85-974F-8E12-CB18C3178ED7}"/>
              </a:ext>
            </a:extLst>
          </p:cNvPr>
          <p:cNvSpPr>
            <a:spLocks noGrp="1"/>
          </p:cNvSpPr>
          <p:nvPr>
            <p:ph type="dt" sz="half" idx="10"/>
          </p:nvPr>
        </p:nvSpPr>
        <p:spPr/>
        <p:txBody>
          <a:bodyPr numCol="1"/>
          <a:lstStyle>
            <a:lvl1pPr>
              <a:defRPr b="0" i="0">
                <a:latin typeface="+mn-lt"/>
              </a:defRPr>
            </a:lvl1pPr>
          </a:lstStyle>
          <a:p>
            <a:fld id="{5302A3B1-419D-435F-88C0-62BBC714A0C8}" type="datetime1">
              <a:rPr lang="de-AT" altLang="de-AT" smtClean="0"/>
              <a:t>16.09.2022</a:t>
            </a:fld>
            <a:endParaRPr lang="de-DE" altLang="de-DE" dirty="0"/>
          </a:p>
        </p:txBody>
      </p:sp>
      <p:sp>
        <p:nvSpPr>
          <p:cNvPr id="3" name="Fußzeilenplatzhalter 2">
            <a:extLst>
              <a:ext uri="{FF2B5EF4-FFF2-40B4-BE49-F238E27FC236}">
                <a16:creationId xmlns:a16="http://schemas.microsoft.com/office/drawing/2014/main" id="{3FA64CC8-5D80-3046-9C4B-7B28B5378B97}"/>
              </a:ext>
            </a:extLst>
          </p:cNvPr>
          <p:cNvSpPr>
            <a:spLocks noGrp="1"/>
          </p:cNvSpPr>
          <p:nvPr>
            <p:ph type="ftr" sz="quarter" idx="11"/>
          </p:nvPr>
        </p:nvSpPr>
        <p:spPr/>
        <p:txBody>
          <a:bodyPr numCol="1"/>
          <a:lstStyle>
            <a:lvl1pPr>
              <a:defRPr b="0" i="0">
                <a:latin typeface="+mn-lt"/>
              </a:defRPr>
            </a:lvl1pPr>
          </a:lstStyle>
          <a:p>
            <a:r>
              <a:rPr lang="it-IT" altLang="de-DE"/>
              <a:t>Simona Bartoli Kucher                        SLTED 2022</a:t>
            </a:r>
            <a:endParaRPr lang="de-DE" altLang="de-DE" dirty="0"/>
          </a:p>
        </p:txBody>
      </p:sp>
      <p:sp>
        <p:nvSpPr>
          <p:cNvPr id="4" name="Foliennummernplatzhalter 3">
            <a:extLst>
              <a:ext uri="{FF2B5EF4-FFF2-40B4-BE49-F238E27FC236}">
                <a16:creationId xmlns:a16="http://schemas.microsoft.com/office/drawing/2014/main" id="{C4C40587-FE49-B440-8695-1E49D3CC813B}"/>
              </a:ext>
            </a:extLst>
          </p:cNvPr>
          <p:cNvSpPr>
            <a:spLocks noGrp="1"/>
          </p:cNvSpPr>
          <p:nvPr>
            <p:ph type="sldNum" sz="quarter" idx="12"/>
          </p:nvPr>
        </p:nvSpPr>
        <p:spPr/>
        <p:txBody>
          <a:bodyPr numCol="1"/>
          <a:lstStyle>
            <a:lvl1pPr>
              <a:defRPr b="0" i="0">
                <a:latin typeface="+mn-lt"/>
              </a:defRPr>
            </a:lvl1pPr>
          </a:lstStyle>
          <a:p>
            <a:fld id="{C8293DA4-3172-BF4E-AAD3-F8E76F90D071}" type="slidenum">
              <a:rPr lang="de-DE" altLang="de-DE" smtClean="0"/>
              <a:pPr/>
              <a:t>‹#›</a:t>
            </a:fld>
            <a:endParaRPr lang="de-DE" altLang="de-DE" dirty="0"/>
          </a:p>
        </p:txBody>
      </p:sp>
    </p:spTree>
    <p:extLst>
      <p:ext uri="{BB962C8B-B14F-4D97-AF65-F5344CB8AC3E}">
        <p14:creationId xmlns:p14="http://schemas.microsoft.com/office/powerpoint/2010/main" val="346449954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58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39220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58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5829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58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7373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58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82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58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7845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58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1969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59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3"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48"/>
            <a:ext cx="541174" cy="276999"/>
          </a:xfrm>
          <a:prstGeom prst="rect">
            <a:avLst/>
          </a:prstGeom>
          <a:noFill/>
        </p:spPr>
        <p:txBody>
          <a:bodyPr wrap="none" rtlCol="0">
            <a:spAutoFit/>
          </a:bodyPr>
          <a:lstStyle/>
          <a:p>
            <a:pPr fontAlgn="auto">
              <a:spcBef>
                <a:spcPts val="0"/>
              </a:spcBef>
              <a:spcAft>
                <a:spcPts val="0"/>
              </a:spcAft>
            </a:pPr>
            <a:fld id="{A56108E9-0BB1-46BE-B52C-447D2D187DBA}" type="slidenum">
              <a:rPr lang="de-AT" sz="12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4111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59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3153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8.xml><?xml version="1.0" encoding="utf-8"?>
<p:sldLayout xmlns:a="http://schemas.openxmlformats.org/drawingml/2006/main" xmlns:r="http://schemas.openxmlformats.org/officeDocument/2006/relationships" xmlns:p="http://schemas.openxmlformats.org/presentationml/2006/main" userDrawn="1">
  <p:cSld name="59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4181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59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5965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mpressum">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66FD6B4-881E-DC48-83DC-2509975D3226}"/>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de-DE" altLang="de-DE" sz="1266" b="0" i="0" dirty="0">
              <a:latin typeface="+mn-lt"/>
            </a:endParaRPr>
          </a:p>
        </p:txBody>
      </p:sp>
      <p:sp>
        <p:nvSpPr>
          <p:cNvPr id="5" name="Textplatzhalter 9">
            <a:extLst>
              <a:ext uri="{FF2B5EF4-FFF2-40B4-BE49-F238E27FC236}">
                <a16:creationId xmlns:a16="http://schemas.microsoft.com/office/drawing/2014/main" id="{3F603941-EAD5-074C-A706-4DFF1CE3A2AE}"/>
              </a:ext>
            </a:extLst>
          </p:cNvPr>
          <p:cNvSpPr>
            <a:spLocks noGrp="1"/>
          </p:cNvSpPr>
          <p:nvPr>
            <p:ph type="body" sz="quarter" idx="13" hasCustomPrompt="1"/>
          </p:nvPr>
        </p:nvSpPr>
        <p:spPr>
          <a:xfrm>
            <a:off x="7135129" y="5890159"/>
            <a:ext cx="4744875" cy="740923"/>
          </a:xfrm>
          <a:prstGeom prst="rect">
            <a:avLst/>
          </a:prstGeom>
        </p:spPr>
        <p:txBody>
          <a:bodyPr numCol="1"/>
          <a:lstStyle>
            <a:lvl1pPr marL="0" indent="0">
              <a:lnSpc>
                <a:spcPts val="1969"/>
              </a:lnSpc>
              <a:buNone/>
              <a:defRPr sz="1266" b="0" i="0">
                <a:latin typeface="+mn-lt"/>
                <a:cs typeface="Times New Roman" panose="02020603050405020304" pitchFamily="18" charset="0"/>
              </a:defRPr>
            </a:lvl1pPr>
          </a:lstStyle>
          <a:p>
            <a:pPr lvl="0"/>
            <a:r>
              <a:rPr lang="de-DE" altLang="de-DE" dirty="0"/>
              <a:t>Fügen Sie hier Ihr Impressum ein. </a:t>
            </a:r>
          </a:p>
        </p:txBody>
      </p:sp>
      <p:pic>
        <p:nvPicPr>
          <p:cNvPr id="7" name="Grafik 6">
            <a:extLst>
              <a:ext uri="{FF2B5EF4-FFF2-40B4-BE49-F238E27FC236}">
                <a16:creationId xmlns:a16="http://schemas.microsoft.com/office/drawing/2014/main" id="{FD35FB9E-1572-4C3A-B3E4-E2FE3694F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15069" y="4228113"/>
            <a:ext cx="4295801" cy="1662045"/>
          </a:xfrm>
          <a:prstGeom prst="rect">
            <a:avLst/>
          </a:prstGeom>
        </p:spPr>
      </p:pic>
    </p:spTree>
    <p:extLst>
      <p:ext uri="{BB962C8B-B14F-4D97-AF65-F5344CB8AC3E}">
        <p14:creationId xmlns:p14="http://schemas.microsoft.com/office/powerpoint/2010/main" val="2515190526"/>
      </p:ext>
    </p:extLst>
  </p:cSld>
  <p:clrMapOvr>
    <a:masterClrMapping/>
  </p:clrMapOvr>
  <p:transition spd="med"/>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59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66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59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9492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59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2225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59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0439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4.xml><?xml version="1.0" encoding="utf-8"?>
<p:sldLayout xmlns:a="http://schemas.openxmlformats.org/drawingml/2006/main" xmlns:r="http://schemas.openxmlformats.org/officeDocument/2006/relationships" xmlns:p="http://schemas.openxmlformats.org/presentationml/2006/main" userDrawn="1">
  <p:cSld name="59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0050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59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1864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60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3121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60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3938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60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358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60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43814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de-DE"/>
              <a:t>Mastertitelformat bearbeiten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071A7780-6F0C-43C9-A811-9D41D92325BD}" type="datetime1">
              <a:rPr lang="de-AT" smtClean="0"/>
              <a:t>16.09.2022</a:t>
            </a:fld>
            <a:endParaRPr lang="de-AT"/>
          </a:p>
        </p:txBody>
      </p:sp>
      <p:sp>
        <p:nvSpPr>
          <p:cNvPr id="5" name="Footer Placeholder 4"/>
          <p:cNvSpPr>
            <a:spLocks noGrp="1"/>
          </p:cNvSpPr>
          <p:nvPr>
            <p:ph type="ftr" sz="quarter" idx="11"/>
          </p:nvPr>
        </p:nvSpPr>
        <p:spPr/>
        <p:txBody>
          <a:bodyPr/>
          <a:lstStyle>
            <a:lvl1pPr>
              <a:defRPr>
                <a:solidFill>
                  <a:srgbClr val="FFFFFF"/>
                </a:solidFill>
              </a:defRPr>
            </a:lvl1pPr>
          </a:lstStyle>
          <a:p>
            <a:r>
              <a:rPr lang="it-IT"/>
              <a:t>Simona Bartoli Kucher                        SLTED 2022</a:t>
            </a:r>
            <a:endParaRPr lang="de-AT"/>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30CECC07-2762-428D-80F7-D1E7DCA95152}" type="slidenum">
              <a:rPr lang="de-AT" smtClean="0"/>
              <a:t>‹#›</a:t>
            </a:fld>
            <a:endParaRPr lang="de-AT"/>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108518"/>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60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5541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60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15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60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8179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60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1650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60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9335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60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7630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6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29389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6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18217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6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74552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6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1557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E6279E02-1B39-40AA-8F2E-BAEA93DCF3D0}" type="datetime1">
              <a:rPr lang="de-AT" smtClean="0"/>
              <a:t>16.09.2022</a:t>
            </a:fld>
            <a:endParaRPr lang="de-AT"/>
          </a:p>
        </p:txBody>
      </p:sp>
      <p:sp>
        <p:nvSpPr>
          <p:cNvPr id="5" name="Footer Placeholder 4"/>
          <p:cNvSpPr>
            <a:spLocks noGrp="1"/>
          </p:cNvSpPr>
          <p:nvPr>
            <p:ph type="ftr" sz="quarter" idx="11"/>
          </p:nvPr>
        </p:nvSpPr>
        <p:spPr/>
        <p:txBody>
          <a:bodyPr/>
          <a:lstStyle/>
          <a:p>
            <a:r>
              <a:rPr lang="it-IT"/>
              <a:t>Simona Bartoli Kucher                        SLTED 2022</a:t>
            </a:r>
            <a:endParaRPr lang="de-AT"/>
          </a:p>
        </p:txBody>
      </p:sp>
      <p:sp>
        <p:nvSpPr>
          <p:cNvPr id="6" name="Slide Number Placeholder 5"/>
          <p:cNvSpPr>
            <a:spLocks noGrp="1"/>
          </p:cNvSpPr>
          <p:nvPr>
            <p:ph type="sldNum" sz="quarter" idx="12"/>
          </p:nvPr>
        </p:nvSpPr>
        <p:spPr/>
        <p:txBody>
          <a:bodyPr/>
          <a:lstStyle/>
          <a:p>
            <a:fld id="{30CECC07-2762-428D-80F7-D1E7DCA95152}" type="slidenum">
              <a:rPr lang="de-AT" smtClean="0"/>
              <a:t>‹#›</a:t>
            </a:fld>
            <a:endParaRPr lang="de-AT"/>
          </a:p>
        </p:txBody>
      </p:sp>
    </p:spTree>
    <p:extLst>
      <p:ext uri="{BB962C8B-B14F-4D97-AF65-F5344CB8AC3E}">
        <p14:creationId xmlns:p14="http://schemas.microsoft.com/office/powerpoint/2010/main" val="507762773"/>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6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05182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6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54262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6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8345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6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75932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6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1471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6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8844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6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31559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6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4963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6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0361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6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0587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de-DE"/>
              <a:t>Mastertitelformat bearbeiten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77A16C94-0F7C-469C-8454-3B9EE75A4F7A}" type="datetime1">
              <a:rPr lang="de-AT" smtClean="0"/>
              <a:t>16.09.2022</a:t>
            </a:fld>
            <a:endParaRPr lang="de-AT"/>
          </a:p>
        </p:txBody>
      </p:sp>
      <p:sp>
        <p:nvSpPr>
          <p:cNvPr id="5" name="Footer Placeholder 4"/>
          <p:cNvSpPr>
            <a:spLocks noGrp="1"/>
          </p:cNvSpPr>
          <p:nvPr>
            <p:ph type="ftr" sz="quarter" idx="11"/>
          </p:nvPr>
        </p:nvSpPr>
        <p:spPr/>
        <p:txBody>
          <a:bodyPr/>
          <a:lstStyle/>
          <a:p>
            <a:r>
              <a:rPr lang="it-IT"/>
              <a:t>Simona Bartoli Kucher                        SLTED 2022</a:t>
            </a:r>
            <a:endParaRPr lang="de-AT"/>
          </a:p>
        </p:txBody>
      </p:sp>
      <p:sp>
        <p:nvSpPr>
          <p:cNvPr id="6" name="Slide Number Placeholder 5"/>
          <p:cNvSpPr>
            <a:spLocks noGrp="1"/>
          </p:cNvSpPr>
          <p:nvPr>
            <p:ph type="sldNum" sz="quarter" idx="12"/>
          </p:nvPr>
        </p:nvSpPr>
        <p:spPr/>
        <p:txBody>
          <a:bodyPr/>
          <a:lstStyle/>
          <a:p>
            <a:fld id="{30CECC07-2762-428D-80F7-D1E7DCA95152}" type="slidenum">
              <a:rPr lang="de-AT" smtClean="0"/>
              <a:t>‹#›</a:t>
            </a:fld>
            <a:endParaRPr lang="de-AT"/>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084502"/>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6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0636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6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1539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6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85400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6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4062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6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75224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62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969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63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4397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63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1884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63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3540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63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57145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F88CDEDB-F468-4BD0-9058-E2CBD1453028}" type="datetime1">
              <a:rPr lang="de-AT" smtClean="0"/>
              <a:t>16.09.2022</a:t>
            </a:fld>
            <a:endParaRPr lang="de-AT"/>
          </a:p>
        </p:txBody>
      </p:sp>
      <p:sp>
        <p:nvSpPr>
          <p:cNvPr id="6" name="Footer Placeholder 5"/>
          <p:cNvSpPr>
            <a:spLocks noGrp="1"/>
          </p:cNvSpPr>
          <p:nvPr>
            <p:ph type="ftr" sz="quarter" idx="11"/>
          </p:nvPr>
        </p:nvSpPr>
        <p:spPr/>
        <p:txBody>
          <a:bodyPr/>
          <a:lstStyle/>
          <a:p>
            <a:r>
              <a:rPr lang="it-IT"/>
              <a:t>Simona Bartoli Kucher                        SLTED 2022</a:t>
            </a:r>
            <a:endParaRPr lang="de-AT"/>
          </a:p>
        </p:txBody>
      </p:sp>
      <p:sp>
        <p:nvSpPr>
          <p:cNvPr id="7" name="Slide Number Placeholder 6"/>
          <p:cNvSpPr>
            <a:spLocks noGrp="1"/>
          </p:cNvSpPr>
          <p:nvPr>
            <p:ph type="sldNum" sz="quarter" idx="12"/>
          </p:nvPr>
        </p:nvSpPr>
        <p:spPr/>
        <p:txBody>
          <a:bodyPr/>
          <a:lstStyle/>
          <a:p>
            <a:fld id="{30CECC07-2762-428D-80F7-D1E7DCA95152}" type="slidenum">
              <a:rPr lang="de-AT" smtClean="0"/>
              <a:t>‹#›</a:t>
            </a:fld>
            <a:endParaRPr lang="de-AT"/>
          </a:p>
        </p:txBody>
      </p:sp>
    </p:spTree>
    <p:extLst>
      <p:ext uri="{BB962C8B-B14F-4D97-AF65-F5344CB8AC3E}">
        <p14:creationId xmlns:p14="http://schemas.microsoft.com/office/powerpoint/2010/main" val="2005881460"/>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63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4019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63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7031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63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89758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63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32097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63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7205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63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9027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64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22382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64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1606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64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7857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64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4017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de-DE"/>
              <a:t>Mastertitelformat bearbeiten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8698C659-18BB-41BB-AC7F-68A5E787E243}" type="datetime1">
              <a:rPr lang="de-AT" smtClean="0"/>
              <a:t>16.09.2022</a:t>
            </a:fld>
            <a:endParaRPr lang="de-AT"/>
          </a:p>
        </p:txBody>
      </p:sp>
      <p:sp>
        <p:nvSpPr>
          <p:cNvPr id="8" name="Footer Placeholder 7"/>
          <p:cNvSpPr>
            <a:spLocks noGrp="1"/>
          </p:cNvSpPr>
          <p:nvPr>
            <p:ph type="ftr" sz="quarter" idx="11"/>
          </p:nvPr>
        </p:nvSpPr>
        <p:spPr/>
        <p:txBody>
          <a:bodyPr/>
          <a:lstStyle/>
          <a:p>
            <a:r>
              <a:rPr lang="it-IT"/>
              <a:t>Simona Bartoli Kucher                        SLTED 2022</a:t>
            </a:r>
            <a:endParaRPr lang="de-AT"/>
          </a:p>
        </p:txBody>
      </p:sp>
      <p:sp>
        <p:nvSpPr>
          <p:cNvPr id="9" name="Slide Number Placeholder 8"/>
          <p:cNvSpPr>
            <a:spLocks noGrp="1"/>
          </p:cNvSpPr>
          <p:nvPr>
            <p:ph type="sldNum" sz="quarter" idx="12"/>
          </p:nvPr>
        </p:nvSpPr>
        <p:spPr/>
        <p:txBody>
          <a:bodyPr/>
          <a:lstStyle/>
          <a:p>
            <a:fld id="{30CECC07-2762-428D-80F7-D1E7DCA95152}" type="slidenum">
              <a:rPr lang="de-AT" smtClean="0"/>
              <a:t>‹#›</a:t>
            </a:fld>
            <a:endParaRPr lang="de-AT"/>
          </a:p>
        </p:txBody>
      </p:sp>
    </p:spTree>
    <p:extLst>
      <p:ext uri="{BB962C8B-B14F-4D97-AF65-F5344CB8AC3E}">
        <p14:creationId xmlns:p14="http://schemas.microsoft.com/office/powerpoint/2010/main" val="203601050"/>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64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5842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64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566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64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3874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64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5519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64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3382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64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0821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65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5599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65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5412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65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3808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65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4052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A1C5C847-D8CB-4B91-9FE8-8E1E789EBC09}" type="datetime1">
              <a:rPr lang="de-AT" smtClean="0"/>
              <a:t>16.09.2022</a:t>
            </a:fld>
            <a:endParaRPr lang="de-AT"/>
          </a:p>
        </p:txBody>
      </p:sp>
      <p:sp>
        <p:nvSpPr>
          <p:cNvPr id="4" name="Footer Placeholder 3"/>
          <p:cNvSpPr>
            <a:spLocks noGrp="1"/>
          </p:cNvSpPr>
          <p:nvPr>
            <p:ph type="ftr" sz="quarter" idx="11"/>
          </p:nvPr>
        </p:nvSpPr>
        <p:spPr/>
        <p:txBody>
          <a:bodyPr/>
          <a:lstStyle/>
          <a:p>
            <a:r>
              <a:rPr lang="it-IT"/>
              <a:t>Simona Bartoli Kucher                        SLTED 2022</a:t>
            </a:r>
            <a:endParaRPr lang="de-AT"/>
          </a:p>
        </p:txBody>
      </p:sp>
      <p:sp>
        <p:nvSpPr>
          <p:cNvPr id="5" name="Slide Number Placeholder 4"/>
          <p:cNvSpPr>
            <a:spLocks noGrp="1"/>
          </p:cNvSpPr>
          <p:nvPr>
            <p:ph type="sldNum" sz="quarter" idx="12"/>
          </p:nvPr>
        </p:nvSpPr>
        <p:spPr/>
        <p:txBody>
          <a:bodyPr/>
          <a:lstStyle/>
          <a:p>
            <a:fld id="{30CECC07-2762-428D-80F7-D1E7DCA95152}" type="slidenum">
              <a:rPr lang="de-AT" smtClean="0"/>
              <a:t>‹#›</a:t>
            </a:fld>
            <a:endParaRPr lang="de-AT"/>
          </a:p>
        </p:txBody>
      </p:sp>
    </p:spTree>
    <p:extLst>
      <p:ext uri="{BB962C8B-B14F-4D97-AF65-F5344CB8AC3E}">
        <p14:creationId xmlns:p14="http://schemas.microsoft.com/office/powerpoint/2010/main" val="3981324542"/>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65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1439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65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1653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65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9259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65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2657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65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0357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65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9234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66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0299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66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0390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66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198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66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4491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424854-42B0-4507-A294-8EFFE0315174}" type="datetime1">
              <a:rPr lang="de-AT" smtClean="0"/>
              <a:t>16.09.2022</a:t>
            </a:fld>
            <a:endParaRPr lang="de-AT"/>
          </a:p>
        </p:txBody>
      </p:sp>
      <p:sp>
        <p:nvSpPr>
          <p:cNvPr id="3" name="Footer Placeholder 2"/>
          <p:cNvSpPr>
            <a:spLocks noGrp="1"/>
          </p:cNvSpPr>
          <p:nvPr>
            <p:ph type="ftr" sz="quarter" idx="11"/>
          </p:nvPr>
        </p:nvSpPr>
        <p:spPr/>
        <p:txBody>
          <a:bodyPr/>
          <a:lstStyle/>
          <a:p>
            <a:r>
              <a:rPr lang="it-IT"/>
              <a:t>Simona Bartoli Kucher                        SLTED 2022</a:t>
            </a:r>
            <a:endParaRPr lang="de-AT"/>
          </a:p>
        </p:txBody>
      </p:sp>
      <p:sp>
        <p:nvSpPr>
          <p:cNvPr id="4" name="Slide Number Placeholder 3"/>
          <p:cNvSpPr>
            <a:spLocks noGrp="1"/>
          </p:cNvSpPr>
          <p:nvPr>
            <p:ph type="sldNum" sz="quarter" idx="12"/>
          </p:nvPr>
        </p:nvSpPr>
        <p:spPr/>
        <p:txBody>
          <a:bodyPr/>
          <a:lstStyle/>
          <a:p>
            <a:fld id="{30CECC07-2762-428D-80F7-D1E7DCA95152}" type="slidenum">
              <a:rPr lang="de-AT" smtClean="0"/>
              <a:t>‹#›</a:t>
            </a:fld>
            <a:endParaRPr lang="de-AT"/>
          </a:p>
        </p:txBody>
      </p:sp>
    </p:spTree>
    <p:extLst>
      <p:ext uri="{BB962C8B-B14F-4D97-AF65-F5344CB8AC3E}">
        <p14:creationId xmlns:p14="http://schemas.microsoft.com/office/powerpoint/2010/main" val="3704125257"/>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66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32449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66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4549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66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0953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3.xml><?xml version="1.0" encoding="utf-8"?>
<p:sldLayout xmlns:a="http://schemas.openxmlformats.org/drawingml/2006/main" xmlns:r="http://schemas.openxmlformats.org/officeDocument/2006/relationships" xmlns:p="http://schemas.openxmlformats.org/presentationml/2006/main" userDrawn="1">
  <p:cSld name="66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1619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4.xml><?xml version="1.0" encoding="utf-8"?>
<p:sldLayout xmlns:a="http://schemas.openxmlformats.org/drawingml/2006/main" xmlns:r="http://schemas.openxmlformats.org/officeDocument/2006/relationships" xmlns:p="http://schemas.openxmlformats.org/presentationml/2006/main" userDrawn="1">
  <p:cSld name="66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3388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5.xml><?xml version="1.0" encoding="utf-8"?>
<p:sldLayout xmlns:a="http://schemas.openxmlformats.org/drawingml/2006/main" xmlns:r="http://schemas.openxmlformats.org/officeDocument/2006/relationships" xmlns:p="http://schemas.openxmlformats.org/presentationml/2006/main" userDrawn="1">
  <p:cSld name="66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73585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67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9371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67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8924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67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69500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67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5594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e-DE"/>
              <a:t>Mastertitelformat bearbeiten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60C9C6ED-C2C7-459B-84F0-A21723CD4F68}" type="datetime1">
              <a:rPr lang="de-AT" smtClean="0"/>
              <a:t>16.09.2022</a:t>
            </a:fld>
            <a:endParaRPr lang="de-AT"/>
          </a:p>
        </p:txBody>
      </p:sp>
      <p:sp>
        <p:nvSpPr>
          <p:cNvPr id="6" name="Footer Placeholder 5"/>
          <p:cNvSpPr>
            <a:spLocks noGrp="1"/>
          </p:cNvSpPr>
          <p:nvPr>
            <p:ph type="ftr" sz="quarter" idx="11"/>
          </p:nvPr>
        </p:nvSpPr>
        <p:spPr/>
        <p:txBody>
          <a:bodyPr/>
          <a:lstStyle/>
          <a:p>
            <a:r>
              <a:rPr lang="it-IT"/>
              <a:t>Simona Bartoli Kucher                        SLTED 2022</a:t>
            </a:r>
            <a:endParaRPr lang="de-AT"/>
          </a:p>
        </p:txBody>
      </p:sp>
      <p:sp>
        <p:nvSpPr>
          <p:cNvPr id="7" name="Slide Number Placeholder 6"/>
          <p:cNvSpPr>
            <a:spLocks noGrp="1"/>
          </p:cNvSpPr>
          <p:nvPr>
            <p:ph type="sldNum" sz="quarter" idx="12"/>
          </p:nvPr>
        </p:nvSpPr>
        <p:spPr/>
        <p:txBody>
          <a:bodyPr/>
          <a:lstStyle/>
          <a:p>
            <a:fld id="{30CECC07-2762-428D-80F7-D1E7DCA95152}" type="slidenum">
              <a:rPr lang="de-AT" smtClean="0"/>
              <a:t>‹#›</a:t>
            </a:fld>
            <a:endParaRPr lang="de-AT"/>
          </a:p>
        </p:txBody>
      </p:sp>
    </p:spTree>
    <p:extLst>
      <p:ext uri="{BB962C8B-B14F-4D97-AF65-F5344CB8AC3E}">
        <p14:creationId xmlns:p14="http://schemas.microsoft.com/office/powerpoint/2010/main" val="2617081134"/>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67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3"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48"/>
            <a:ext cx="541174" cy="276999"/>
          </a:xfrm>
          <a:prstGeom prst="rect">
            <a:avLst/>
          </a:prstGeom>
          <a:noFill/>
        </p:spPr>
        <p:txBody>
          <a:bodyPr wrap="none" rtlCol="0">
            <a:spAutoFit/>
          </a:bodyPr>
          <a:lstStyle/>
          <a:p>
            <a:pPr fontAlgn="auto">
              <a:spcBef>
                <a:spcPts val="0"/>
              </a:spcBef>
              <a:spcAft>
                <a:spcPts val="0"/>
              </a:spcAft>
            </a:pPr>
            <a:fld id="{A56108E9-0BB1-46BE-B52C-447D2D187DBA}" type="slidenum">
              <a:rPr lang="de-AT" sz="12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08984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67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25421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67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10625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67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8990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67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5871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67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23036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68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479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68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4750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68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4266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68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67685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de-AT"/>
          </a:p>
        </p:txBody>
      </p:sp>
      <p:sp>
        <p:nvSpPr>
          <p:cNvPr id="6" name="Footer Placeholder 5"/>
          <p:cNvSpPr>
            <a:spLocks noGrp="1"/>
          </p:cNvSpPr>
          <p:nvPr>
            <p:ph type="ftr" sz="quarter" idx="11"/>
          </p:nvPr>
        </p:nvSpPr>
        <p:spPr/>
        <p:txBody>
          <a:bodyPr/>
          <a:lstStyle/>
          <a:p>
            <a:pPr>
              <a:defRPr/>
            </a:pPr>
            <a:r>
              <a:rPr lang="en-US"/>
              <a:t>Werner Delanoy, University of Klagenfurt</a:t>
            </a:r>
            <a:endParaRPr lang="de-AT"/>
          </a:p>
        </p:txBody>
      </p:sp>
      <p:sp>
        <p:nvSpPr>
          <p:cNvPr id="7" name="Slide Number Placeholder 6"/>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317664898"/>
      </p:ext>
    </p:extLst>
  </p:cSld>
  <p:clrMapOvr>
    <a:masterClrMapping/>
  </p:clrMapOvr>
  <p:hf sldNum="0" hdr="0" dt="0"/>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de-DE"/>
              <a:t>Mastertitelformat bearbeiten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98EAA3DC-48C1-4E86-B113-FE427871CCBE}" type="datetime1">
              <a:rPr lang="de-AT" smtClean="0"/>
              <a:t>16.09.2022</a:t>
            </a:fld>
            <a:endParaRPr lang="de-AT"/>
          </a:p>
        </p:txBody>
      </p:sp>
      <p:sp>
        <p:nvSpPr>
          <p:cNvPr id="6" name="Footer Placeholder 5"/>
          <p:cNvSpPr>
            <a:spLocks noGrp="1"/>
          </p:cNvSpPr>
          <p:nvPr>
            <p:ph type="ftr" sz="quarter" idx="11"/>
          </p:nvPr>
        </p:nvSpPr>
        <p:spPr/>
        <p:txBody>
          <a:bodyPr/>
          <a:lstStyle/>
          <a:p>
            <a:r>
              <a:rPr lang="it-IT"/>
              <a:t>Simona Bartoli Kucher                        SLTED 2022</a:t>
            </a:r>
            <a:endParaRPr lang="de-AT"/>
          </a:p>
        </p:txBody>
      </p:sp>
      <p:sp>
        <p:nvSpPr>
          <p:cNvPr id="7" name="Slide Number Placeholder 6"/>
          <p:cNvSpPr>
            <a:spLocks noGrp="1"/>
          </p:cNvSpPr>
          <p:nvPr>
            <p:ph type="sldNum" sz="quarter" idx="12"/>
          </p:nvPr>
        </p:nvSpPr>
        <p:spPr/>
        <p:txBody>
          <a:bodyPr/>
          <a:lstStyle/>
          <a:p>
            <a:fld id="{30CECC07-2762-428D-80F7-D1E7DCA95152}" type="slidenum">
              <a:rPr lang="de-AT" smtClean="0"/>
              <a:t>‹#›</a:t>
            </a:fld>
            <a:endParaRPr lang="de-AT"/>
          </a:p>
        </p:txBody>
      </p:sp>
    </p:spTree>
    <p:extLst>
      <p:ext uri="{BB962C8B-B14F-4D97-AF65-F5344CB8AC3E}">
        <p14:creationId xmlns:p14="http://schemas.microsoft.com/office/powerpoint/2010/main" val="3835108970"/>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68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3351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68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1135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68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2220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68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67514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68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7675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68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1248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6.xml><?xml version="1.0" encoding="utf-8"?>
<p:sldLayout xmlns:a="http://schemas.openxmlformats.org/drawingml/2006/main" xmlns:r="http://schemas.openxmlformats.org/officeDocument/2006/relationships" xmlns:p="http://schemas.openxmlformats.org/presentationml/2006/main" userDrawn="1">
  <p:cSld name="69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8181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7.xml><?xml version="1.0" encoding="utf-8"?>
<p:sldLayout xmlns:a="http://schemas.openxmlformats.org/drawingml/2006/main" xmlns:r="http://schemas.openxmlformats.org/officeDocument/2006/relationships" xmlns:p="http://schemas.openxmlformats.org/presentationml/2006/main" userDrawn="1">
  <p:cSld name="69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2530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69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36900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69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46191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650B26B-6990-486D-8996-5CE19F3FE167}" type="datetime1">
              <a:rPr lang="de-AT" smtClean="0"/>
              <a:t>16.09.2022</a:t>
            </a:fld>
            <a:endParaRPr lang="de-AT"/>
          </a:p>
        </p:txBody>
      </p:sp>
      <p:sp>
        <p:nvSpPr>
          <p:cNvPr id="5" name="Footer Placeholder 4"/>
          <p:cNvSpPr>
            <a:spLocks noGrp="1"/>
          </p:cNvSpPr>
          <p:nvPr>
            <p:ph type="ftr" sz="quarter" idx="11"/>
          </p:nvPr>
        </p:nvSpPr>
        <p:spPr/>
        <p:txBody>
          <a:bodyPr/>
          <a:lstStyle/>
          <a:p>
            <a:r>
              <a:rPr lang="it-IT"/>
              <a:t>Simona Bartoli Kucher                        SLTED 2022</a:t>
            </a:r>
            <a:endParaRPr lang="de-AT"/>
          </a:p>
        </p:txBody>
      </p:sp>
      <p:sp>
        <p:nvSpPr>
          <p:cNvPr id="6" name="Slide Number Placeholder 5"/>
          <p:cNvSpPr>
            <a:spLocks noGrp="1"/>
          </p:cNvSpPr>
          <p:nvPr>
            <p:ph type="sldNum" sz="quarter" idx="12"/>
          </p:nvPr>
        </p:nvSpPr>
        <p:spPr/>
        <p:txBody>
          <a:bodyPr/>
          <a:lstStyle/>
          <a:p>
            <a:fld id="{30CECC07-2762-428D-80F7-D1E7DCA95152}" type="slidenum">
              <a:rPr lang="de-AT" smtClean="0"/>
              <a:t>‹#›</a:t>
            </a:fld>
            <a:endParaRPr lang="de-AT"/>
          </a:p>
        </p:txBody>
      </p:sp>
    </p:spTree>
    <p:extLst>
      <p:ext uri="{BB962C8B-B14F-4D97-AF65-F5344CB8AC3E}">
        <p14:creationId xmlns:p14="http://schemas.microsoft.com/office/powerpoint/2010/main" val="1483571839"/>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69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34540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1.xml><?xml version="1.0" encoding="utf-8"?>
<p:sldLayout xmlns:a="http://schemas.openxmlformats.org/drawingml/2006/main" xmlns:r="http://schemas.openxmlformats.org/officeDocument/2006/relationships" xmlns:p="http://schemas.openxmlformats.org/presentationml/2006/main" userDrawn="1">
  <p:cSld name="69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4803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69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501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69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7353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69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4767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69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07882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70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7972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70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38152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70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7202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9.xml><?xml version="1.0" encoding="utf-8"?>
<p:sldLayout xmlns:a="http://schemas.openxmlformats.org/drawingml/2006/main" xmlns:r="http://schemas.openxmlformats.org/officeDocument/2006/relationships" xmlns:p="http://schemas.openxmlformats.org/presentationml/2006/main" userDrawn="1">
  <p:cSld name="70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0299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60AACB66-4ABF-429F-8EFE-E1B0D587CBE8}" type="datetime1">
              <a:rPr lang="de-AT" smtClean="0"/>
              <a:t>16.09.2022</a:t>
            </a:fld>
            <a:endParaRPr lang="de-AT"/>
          </a:p>
        </p:txBody>
      </p:sp>
      <p:sp>
        <p:nvSpPr>
          <p:cNvPr id="5" name="Footer Placeholder 4"/>
          <p:cNvSpPr>
            <a:spLocks noGrp="1"/>
          </p:cNvSpPr>
          <p:nvPr>
            <p:ph type="ftr" sz="quarter" idx="11"/>
          </p:nvPr>
        </p:nvSpPr>
        <p:spPr/>
        <p:txBody>
          <a:bodyPr/>
          <a:lstStyle/>
          <a:p>
            <a:r>
              <a:rPr lang="it-IT"/>
              <a:t>Simona Bartoli Kucher                        SLTED 2022</a:t>
            </a:r>
            <a:endParaRPr lang="de-AT"/>
          </a:p>
        </p:txBody>
      </p:sp>
      <p:sp>
        <p:nvSpPr>
          <p:cNvPr id="6" name="Slide Number Placeholder 5"/>
          <p:cNvSpPr>
            <a:spLocks noGrp="1"/>
          </p:cNvSpPr>
          <p:nvPr>
            <p:ph type="sldNum" sz="quarter" idx="12"/>
          </p:nvPr>
        </p:nvSpPr>
        <p:spPr/>
        <p:txBody>
          <a:bodyPr/>
          <a:lstStyle/>
          <a:p>
            <a:fld id="{30CECC07-2762-428D-80F7-D1E7DCA95152}" type="slidenum">
              <a:rPr lang="de-AT" smtClean="0"/>
              <a:t>‹#›</a:t>
            </a:fld>
            <a:endParaRPr lang="de-AT"/>
          </a:p>
        </p:txBody>
      </p:sp>
    </p:spTree>
    <p:extLst>
      <p:ext uri="{BB962C8B-B14F-4D97-AF65-F5344CB8AC3E}">
        <p14:creationId xmlns:p14="http://schemas.microsoft.com/office/powerpoint/2010/main" val="3332619301"/>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70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268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1.xml><?xml version="1.0" encoding="utf-8"?>
<p:sldLayout xmlns:a="http://schemas.openxmlformats.org/drawingml/2006/main" xmlns:r="http://schemas.openxmlformats.org/officeDocument/2006/relationships" xmlns:p="http://schemas.openxmlformats.org/presentationml/2006/main" userDrawn="1">
  <p:cSld name="70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0001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2.xml><?xml version="1.0" encoding="utf-8"?>
<p:sldLayout xmlns:a="http://schemas.openxmlformats.org/drawingml/2006/main" xmlns:r="http://schemas.openxmlformats.org/officeDocument/2006/relationships" xmlns:p="http://schemas.openxmlformats.org/presentationml/2006/main" userDrawn="1">
  <p:cSld name="70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26658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70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95788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70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473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70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3266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7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3"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48"/>
            <a:ext cx="541174" cy="276999"/>
          </a:xfrm>
          <a:prstGeom prst="rect">
            <a:avLst/>
          </a:prstGeom>
          <a:noFill/>
        </p:spPr>
        <p:txBody>
          <a:bodyPr wrap="none" rtlCol="0">
            <a:spAutoFit/>
          </a:bodyPr>
          <a:lstStyle/>
          <a:p>
            <a:pPr fontAlgn="auto">
              <a:spcBef>
                <a:spcPts val="0"/>
              </a:spcBef>
              <a:spcAft>
                <a:spcPts val="0"/>
              </a:spcAft>
            </a:pPr>
            <a:fld id="{A56108E9-0BB1-46BE-B52C-447D2D187DBA}" type="slidenum">
              <a:rPr lang="de-AT" sz="12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9491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7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2926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7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3795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7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7816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47F169-C101-414D-89AF-2B9C959E312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059D256-4AFC-C247-9C78-DC0FC4CB03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6407C90E-5B7F-4C4D-AC19-228A25B3E435}"/>
              </a:ext>
            </a:extLst>
          </p:cNvPr>
          <p:cNvSpPr>
            <a:spLocks noGrp="1"/>
          </p:cNvSpPr>
          <p:nvPr>
            <p:ph type="dt" sz="half" idx="10"/>
          </p:nvPr>
        </p:nvSpPr>
        <p:spPr/>
        <p:txBody>
          <a:bodyPr/>
          <a:lstStyle/>
          <a:p>
            <a:fld id="{71BC689B-5ACC-4EAC-9A74-84C222B512CC}" type="datetime1">
              <a:rPr lang="de-AT" smtClean="0"/>
              <a:t>16.09.2022</a:t>
            </a:fld>
            <a:endParaRPr lang="de-AT"/>
          </a:p>
        </p:txBody>
      </p:sp>
      <p:sp>
        <p:nvSpPr>
          <p:cNvPr id="5" name="Segnaposto piè di pagina 4">
            <a:extLst>
              <a:ext uri="{FF2B5EF4-FFF2-40B4-BE49-F238E27FC236}">
                <a16:creationId xmlns:a16="http://schemas.microsoft.com/office/drawing/2014/main" id="{FCEC81C5-939D-7E4D-8519-95C3F6DE8F73}"/>
              </a:ext>
            </a:extLst>
          </p:cNvPr>
          <p:cNvSpPr>
            <a:spLocks noGrp="1"/>
          </p:cNvSpPr>
          <p:nvPr>
            <p:ph type="ftr" sz="quarter" idx="11"/>
          </p:nvPr>
        </p:nvSpPr>
        <p:spPr/>
        <p:txBody>
          <a:bodyPr/>
          <a:lstStyle/>
          <a:p>
            <a:r>
              <a:rPr lang="it-IT"/>
              <a:t>Simona Bartoli Kucher                        SLTED 2022</a:t>
            </a:r>
            <a:endParaRPr lang="de-AT"/>
          </a:p>
        </p:txBody>
      </p:sp>
      <p:sp>
        <p:nvSpPr>
          <p:cNvPr id="6" name="Segnaposto numero diapositiva 5">
            <a:extLst>
              <a:ext uri="{FF2B5EF4-FFF2-40B4-BE49-F238E27FC236}">
                <a16:creationId xmlns:a16="http://schemas.microsoft.com/office/drawing/2014/main" id="{FF1C904C-73E1-F441-B47A-3FCC8DFE16F2}"/>
              </a:ext>
            </a:extLst>
          </p:cNvPr>
          <p:cNvSpPr>
            <a:spLocks noGrp="1"/>
          </p:cNvSpPr>
          <p:nvPr>
            <p:ph type="sldNum" sz="quarter" idx="12"/>
          </p:nvPr>
        </p:nvSpPr>
        <p:spPr/>
        <p:txBody>
          <a:bodyPr/>
          <a:lstStyle/>
          <a:p>
            <a:fld id="{15A8D18C-2CDF-4EC9-85C8-DA2BEB38391F}" type="slidenum">
              <a:rPr lang="de-AT" smtClean="0"/>
              <a:t>‹#›</a:t>
            </a:fld>
            <a:endParaRPr lang="de-AT"/>
          </a:p>
        </p:txBody>
      </p:sp>
    </p:spTree>
    <p:extLst>
      <p:ext uri="{BB962C8B-B14F-4D97-AF65-F5344CB8AC3E}">
        <p14:creationId xmlns:p14="http://schemas.microsoft.com/office/powerpoint/2010/main" val="4147832091"/>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7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14187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7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1610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7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9875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3.xml><?xml version="1.0" encoding="utf-8"?>
<p:sldLayout xmlns:a="http://schemas.openxmlformats.org/drawingml/2006/main" xmlns:r="http://schemas.openxmlformats.org/officeDocument/2006/relationships" xmlns:p="http://schemas.openxmlformats.org/presentationml/2006/main" userDrawn="1">
  <p:cSld name="7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4214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4.xml><?xml version="1.0" encoding="utf-8"?>
<p:sldLayout xmlns:a="http://schemas.openxmlformats.org/drawingml/2006/main" xmlns:r="http://schemas.openxmlformats.org/officeDocument/2006/relationships" xmlns:p="http://schemas.openxmlformats.org/presentationml/2006/main" userDrawn="1">
  <p:cSld name="7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8638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5.xml><?xml version="1.0" encoding="utf-8"?>
<p:sldLayout xmlns:a="http://schemas.openxmlformats.org/drawingml/2006/main" xmlns:r="http://schemas.openxmlformats.org/officeDocument/2006/relationships" xmlns:p="http://schemas.openxmlformats.org/presentationml/2006/main" userDrawn="1">
  <p:cSld name="7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1900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6.xml><?xml version="1.0" encoding="utf-8"?>
<p:sldLayout xmlns:a="http://schemas.openxmlformats.org/drawingml/2006/main" xmlns:r="http://schemas.openxmlformats.org/officeDocument/2006/relationships" xmlns:p="http://schemas.openxmlformats.org/presentationml/2006/main" userDrawn="1">
  <p:cSld name="7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5329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7.xml><?xml version="1.0" encoding="utf-8"?>
<p:sldLayout xmlns:a="http://schemas.openxmlformats.org/drawingml/2006/main" xmlns:r="http://schemas.openxmlformats.org/officeDocument/2006/relationships" xmlns:p="http://schemas.openxmlformats.org/presentationml/2006/main" userDrawn="1">
  <p:cSld name="7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6640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7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1273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9.xml><?xml version="1.0" encoding="utf-8"?>
<p:sldLayout xmlns:a="http://schemas.openxmlformats.org/drawingml/2006/main" xmlns:r="http://schemas.openxmlformats.org/officeDocument/2006/relationships" xmlns:p="http://schemas.openxmlformats.org/presentationml/2006/main" userDrawn="1">
  <p:cSld name="7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01844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4A2714-AF85-9D4E-99F2-C13A68F848E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C3C8293-50AF-3F4E-B90A-EA50887EF65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40A8BCC-95D1-A94A-8141-55C16DC70440}"/>
              </a:ext>
            </a:extLst>
          </p:cNvPr>
          <p:cNvSpPr>
            <a:spLocks noGrp="1"/>
          </p:cNvSpPr>
          <p:nvPr>
            <p:ph type="dt" sz="half" idx="10"/>
          </p:nvPr>
        </p:nvSpPr>
        <p:spPr/>
        <p:txBody>
          <a:bodyPr/>
          <a:lstStyle/>
          <a:p>
            <a:fld id="{29113D71-DF37-4CE8-94D3-0611113D77EF}" type="datetime1">
              <a:rPr lang="de-AT" smtClean="0"/>
              <a:t>16.09.2022</a:t>
            </a:fld>
            <a:endParaRPr lang="de-AT"/>
          </a:p>
        </p:txBody>
      </p:sp>
      <p:sp>
        <p:nvSpPr>
          <p:cNvPr id="5" name="Segnaposto piè di pagina 4">
            <a:extLst>
              <a:ext uri="{FF2B5EF4-FFF2-40B4-BE49-F238E27FC236}">
                <a16:creationId xmlns:a16="http://schemas.microsoft.com/office/drawing/2014/main" id="{1BBD7C90-F6B8-EC4E-A941-C9B3BE784891}"/>
              </a:ext>
            </a:extLst>
          </p:cNvPr>
          <p:cNvSpPr>
            <a:spLocks noGrp="1"/>
          </p:cNvSpPr>
          <p:nvPr>
            <p:ph type="ftr" sz="quarter" idx="11"/>
          </p:nvPr>
        </p:nvSpPr>
        <p:spPr/>
        <p:txBody>
          <a:bodyPr/>
          <a:lstStyle/>
          <a:p>
            <a:r>
              <a:rPr lang="it-IT"/>
              <a:t>Simona Bartoli Kucher                        SLTED 2022</a:t>
            </a:r>
            <a:endParaRPr lang="de-AT"/>
          </a:p>
        </p:txBody>
      </p:sp>
      <p:sp>
        <p:nvSpPr>
          <p:cNvPr id="6" name="Segnaposto numero diapositiva 5">
            <a:extLst>
              <a:ext uri="{FF2B5EF4-FFF2-40B4-BE49-F238E27FC236}">
                <a16:creationId xmlns:a16="http://schemas.microsoft.com/office/drawing/2014/main" id="{850967CD-3F15-B14B-A572-C3D38AAB1663}"/>
              </a:ext>
            </a:extLst>
          </p:cNvPr>
          <p:cNvSpPr>
            <a:spLocks noGrp="1"/>
          </p:cNvSpPr>
          <p:nvPr>
            <p:ph type="sldNum" sz="quarter" idx="12"/>
          </p:nvPr>
        </p:nvSpPr>
        <p:spPr/>
        <p:txBody>
          <a:bodyPr/>
          <a:lstStyle/>
          <a:p>
            <a:fld id="{15A8D18C-2CDF-4EC9-85C8-DA2BEB38391F}" type="slidenum">
              <a:rPr lang="de-AT" smtClean="0"/>
              <a:t>‹#›</a:t>
            </a:fld>
            <a:endParaRPr lang="de-AT"/>
          </a:p>
        </p:txBody>
      </p:sp>
    </p:spTree>
    <p:extLst>
      <p:ext uri="{BB962C8B-B14F-4D97-AF65-F5344CB8AC3E}">
        <p14:creationId xmlns:p14="http://schemas.microsoft.com/office/powerpoint/2010/main" val="3209232066"/>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7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81809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7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0519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7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5"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44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0"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340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4" y="6150938"/>
            <a:ext cx="541174" cy="276999"/>
          </a:xfrm>
          <a:prstGeom prst="rect">
            <a:avLst/>
          </a:prstGeom>
          <a:noFill/>
        </p:spPr>
        <p:txBody>
          <a:bodyPr wrap="none" rtlCol="0">
            <a:spAutoFit/>
          </a:bodyPr>
          <a:lstStyle/>
          <a:p>
            <a:fld id="{A56108E9-0BB1-46BE-B52C-447D2D187DBA}" type="slidenum">
              <a:rPr lang="de-AT" sz="1200">
                <a:solidFill>
                  <a:prstClr val="black"/>
                </a:solidFill>
                <a:latin typeface="Verdana" pitchFamily="34" charset="0"/>
                <a:ea typeface="Verdana" pitchFamily="34" charset="0"/>
                <a:cs typeface="Verdana" pitchFamily="34" charset="0"/>
              </a:rPr>
              <a:pPr/>
              <a:t>‹#›</a:t>
            </a:fld>
            <a:endParaRPr lang="de-AT" sz="12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2681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7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4332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7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6343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72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5189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73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30248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73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9329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73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0972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73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3791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461807-EBB7-DA46-A8C8-F2B9B8FF536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49D20CD-6B26-4E42-B239-BCD9C2049B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636BD76-8A3A-454B-8D89-7C8B858841F3}"/>
              </a:ext>
            </a:extLst>
          </p:cNvPr>
          <p:cNvSpPr>
            <a:spLocks noGrp="1"/>
          </p:cNvSpPr>
          <p:nvPr>
            <p:ph type="dt" sz="half" idx="10"/>
          </p:nvPr>
        </p:nvSpPr>
        <p:spPr/>
        <p:txBody>
          <a:bodyPr/>
          <a:lstStyle/>
          <a:p>
            <a:fld id="{6B0781D3-FD22-4436-9191-A534CBFD79A3}" type="datetime1">
              <a:rPr lang="de-AT" smtClean="0"/>
              <a:t>16.09.2022</a:t>
            </a:fld>
            <a:endParaRPr lang="de-AT"/>
          </a:p>
        </p:txBody>
      </p:sp>
      <p:sp>
        <p:nvSpPr>
          <p:cNvPr id="5" name="Segnaposto piè di pagina 4">
            <a:extLst>
              <a:ext uri="{FF2B5EF4-FFF2-40B4-BE49-F238E27FC236}">
                <a16:creationId xmlns:a16="http://schemas.microsoft.com/office/drawing/2014/main" id="{E744C692-DA90-FA4B-8D54-6A5A599BBB0D}"/>
              </a:ext>
            </a:extLst>
          </p:cNvPr>
          <p:cNvSpPr>
            <a:spLocks noGrp="1"/>
          </p:cNvSpPr>
          <p:nvPr>
            <p:ph type="ftr" sz="quarter" idx="11"/>
          </p:nvPr>
        </p:nvSpPr>
        <p:spPr/>
        <p:txBody>
          <a:bodyPr/>
          <a:lstStyle/>
          <a:p>
            <a:r>
              <a:rPr lang="it-IT"/>
              <a:t>Simona Bartoli Kucher                        SLTED 2022</a:t>
            </a:r>
            <a:endParaRPr lang="de-AT"/>
          </a:p>
        </p:txBody>
      </p:sp>
      <p:sp>
        <p:nvSpPr>
          <p:cNvPr id="6" name="Segnaposto numero diapositiva 5">
            <a:extLst>
              <a:ext uri="{FF2B5EF4-FFF2-40B4-BE49-F238E27FC236}">
                <a16:creationId xmlns:a16="http://schemas.microsoft.com/office/drawing/2014/main" id="{2A1DDACC-BC12-3846-AE8F-43D4DC49C697}"/>
              </a:ext>
            </a:extLst>
          </p:cNvPr>
          <p:cNvSpPr>
            <a:spLocks noGrp="1"/>
          </p:cNvSpPr>
          <p:nvPr>
            <p:ph type="sldNum" sz="quarter" idx="12"/>
          </p:nvPr>
        </p:nvSpPr>
        <p:spPr/>
        <p:txBody>
          <a:bodyPr/>
          <a:lstStyle/>
          <a:p>
            <a:fld id="{15A8D18C-2CDF-4EC9-85C8-DA2BEB38391F}" type="slidenum">
              <a:rPr lang="de-AT" smtClean="0"/>
              <a:t>‹#›</a:t>
            </a:fld>
            <a:endParaRPr lang="de-AT"/>
          </a:p>
        </p:txBody>
      </p:sp>
    </p:spTree>
    <p:extLst>
      <p:ext uri="{BB962C8B-B14F-4D97-AF65-F5344CB8AC3E}">
        <p14:creationId xmlns:p14="http://schemas.microsoft.com/office/powerpoint/2010/main" val="1190008414"/>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73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00348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73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22908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73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0560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3.xml><?xml version="1.0" encoding="utf-8"?>
<p:sldLayout xmlns:a="http://schemas.openxmlformats.org/drawingml/2006/main" xmlns:r="http://schemas.openxmlformats.org/officeDocument/2006/relationships" xmlns:p="http://schemas.openxmlformats.org/presentationml/2006/main" userDrawn="1">
  <p:cSld name="73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9972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4.xml><?xml version="1.0" encoding="utf-8"?>
<p:sldLayout xmlns:a="http://schemas.openxmlformats.org/drawingml/2006/main" xmlns:r="http://schemas.openxmlformats.org/officeDocument/2006/relationships" xmlns:p="http://schemas.openxmlformats.org/presentationml/2006/main" userDrawn="1">
  <p:cSld name="73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4444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73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8137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74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8333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74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2155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74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8293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74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0137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321FD9-61D9-4D41-8599-3DDDDF7DADA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A5ACB69-0D83-D14E-A9AE-7114A5E97DC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AD9E460-4C9E-DC41-964A-B3C535CF3156}"/>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CF8534A-C508-8644-AEDE-49F8991B4FDA}"/>
              </a:ext>
            </a:extLst>
          </p:cNvPr>
          <p:cNvSpPr>
            <a:spLocks noGrp="1"/>
          </p:cNvSpPr>
          <p:nvPr>
            <p:ph type="dt" sz="half" idx="10"/>
          </p:nvPr>
        </p:nvSpPr>
        <p:spPr/>
        <p:txBody>
          <a:bodyPr/>
          <a:lstStyle/>
          <a:p>
            <a:fld id="{055CB54D-83E0-484B-BD65-A97F6B5A1A7C}" type="datetime1">
              <a:rPr lang="de-AT" smtClean="0"/>
              <a:t>16.09.2022</a:t>
            </a:fld>
            <a:endParaRPr lang="de-AT"/>
          </a:p>
        </p:txBody>
      </p:sp>
      <p:sp>
        <p:nvSpPr>
          <p:cNvPr id="6" name="Segnaposto piè di pagina 5">
            <a:extLst>
              <a:ext uri="{FF2B5EF4-FFF2-40B4-BE49-F238E27FC236}">
                <a16:creationId xmlns:a16="http://schemas.microsoft.com/office/drawing/2014/main" id="{5589D95F-3C0B-2C4E-B5C1-9216540CB59A}"/>
              </a:ext>
            </a:extLst>
          </p:cNvPr>
          <p:cNvSpPr>
            <a:spLocks noGrp="1"/>
          </p:cNvSpPr>
          <p:nvPr>
            <p:ph type="ftr" sz="quarter" idx="11"/>
          </p:nvPr>
        </p:nvSpPr>
        <p:spPr/>
        <p:txBody>
          <a:bodyPr/>
          <a:lstStyle/>
          <a:p>
            <a:r>
              <a:rPr lang="it-IT"/>
              <a:t>Simona Bartoli Kucher                        SLTED 2022</a:t>
            </a:r>
            <a:endParaRPr lang="de-AT"/>
          </a:p>
        </p:txBody>
      </p:sp>
      <p:sp>
        <p:nvSpPr>
          <p:cNvPr id="7" name="Segnaposto numero diapositiva 6">
            <a:extLst>
              <a:ext uri="{FF2B5EF4-FFF2-40B4-BE49-F238E27FC236}">
                <a16:creationId xmlns:a16="http://schemas.microsoft.com/office/drawing/2014/main" id="{A572B2DA-9600-424B-9392-1ECC24B261CC}"/>
              </a:ext>
            </a:extLst>
          </p:cNvPr>
          <p:cNvSpPr>
            <a:spLocks noGrp="1"/>
          </p:cNvSpPr>
          <p:nvPr>
            <p:ph type="sldNum" sz="quarter" idx="12"/>
          </p:nvPr>
        </p:nvSpPr>
        <p:spPr/>
        <p:txBody>
          <a:bodyPr/>
          <a:lstStyle/>
          <a:p>
            <a:fld id="{15A8D18C-2CDF-4EC9-85C8-DA2BEB38391F}" type="slidenum">
              <a:rPr lang="de-AT" smtClean="0"/>
              <a:t>‹#›</a:t>
            </a:fld>
            <a:endParaRPr lang="de-AT"/>
          </a:p>
        </p:txBody>
      </p:sp>
    </p:spTree>
    <p:extLst>
      <p:ext uri="{BB962C8B-B14F-4D97-AF65-F5344CB8AC3E}">
        <p14:creationId xmlns:p14="http://schemas.microsoft.com/office/powerpoint/2010/main" val="1949664788"/>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userDrawn="1">
  <p:cSld name="74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3120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74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7391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2.xml><?xml version="1.0" encoding="utf-8"?>
<p:sldLayout xmlns:a="http://schemas.openxmlformats.org/drawingml/2006/main" xmlns:r="http://schemas.openxmlformats.org/officeDocument/2006/relationships" xmlns:p="http://schemas.openxmlformats.org/presentationml/2006/main" userDrawn="1">
  <p:cSld name="74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6630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74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9536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4.xml><?xml version="1.0" encoding="utf-8"?>
<p:sldLayout xmlns:a="http://schemas.openxmlformats.org/drawingml/2006/main" xmlns:r="http://schemas.openxmlformats.org/officeDocument/2006/relationships" xmlns:p="http://schemas.openxmlformats.org/presentationml/2006/main" userDrawn="1">
  <p:cSld name="74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58968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74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8294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75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8741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75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458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8.xml><?xml version="1.0" encoding="utf-8"?>
<p:sldLayout xmlns:a="http://schemas.openxmlformats.org/drawingml/2006/main" xmlns:r="http://schemas.openxmlformats.org/officeDocument/2006/relationships" xmlns:p="http://schemas.openxmlformats.org/presentationml/2006/main" userDrawn="1">
  <p:cSld name="75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7979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9.xml><?xml version="1.0" encoding="utf-8"?>
<p:sldLayout xmlns:a="http://schemas.openxmlformats.org/drawingml/2006/main" xmlns:r="http://schemas.openxmlformats.org/officeDocument/2006/relationships" xmlns:p="http://schemas.openxmlformats.org/presentationml/2006/main" userDrawn="1">
  <p:cSld name="75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6073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8589E9-082C-6946-97D1-812F473F82B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549A08C-60CE-624C-ACA4-8C5133BB7F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CF95BFDA-13F4-D748-8F9C-48BA218D8C8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6FDFA7E-8791-7F4C-81A9-6FFCC3592B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EA070E8-A884-674D-9D51-64ECB884923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DCE20B6-D911-FA4C-8465-6B35B5AE6951}"/>
              </a:ext>
            </a:extLst>
          </p:cNvPr>
          <p:cNvSpPr>
            <a:spLocks noGrp="1"/>
          </p:cNvSpPr>
          <p:nvPr>
            <p:ph type="dt" sz="half" idx="10"/>
          </p:nvPr>
        </p:nvSpPr>
        <p:spPr/>
        <p:txBody>
          <a:bodyPr/>
          <a:lstStyle/>
          <a:p>
            <a:fld id="{9D61C234-CC10-4377-8EC8-5D3DF00E2DAF}" type="datetime1">
              <a:rPr lang="de-AT" smtClean="0"/>
              <a:t>16.09.2022</a:t>
            </a:fld>
            <a:endParaRPr lang="de-AT"/>
          </a:p>
        </p:txBody>
      </p:sp>
      <p:sp>
        <p:nvSpPr>
          <p:cNvPr id="8" name="Segnaposto piè di pagina 7">
            <a:extLst>
              <a:ext uri="{FF2B5EF4-FFF2-40B4-BE49-F238E27FC236}">
                <a16:creationId xmlns:a16="http://schemas.microsoft.com/office/drawing/2014/main" id="{DD4CE674-35D7-8041-B459-CD9B77E83D16}"/>
              </a:ext>
            </a:extLst>
          </p:cNvPr>
          <p:cNvSpPr>
            <a:spLocks noGrp="1"/>
          </p:cNvSpPr>
          <p:nvPr>
            <p:ph type="ftr" sz="quarter" idx="11"/>
          </p:nvPr>
        </p:nvSpPr>
        <p:spPr/>
        <p:txBody>
          <a:bodyPr/>
          <a:lstStyle/>
          <a:p>
            <a:r>
              <a:rPr lang="it-IT"/>
              <a:t>Simona Bartoli Kucher                        SLTED 2022</a:t>
            </a:r>
            <a:endParaRPr lang="de-AT"/>
          </a:p>
        </p:txBody>
      </p:sp>
      <p:sp>
        <p:nvSpPr>
          <p:cNvPr id="9" name="Segnaposto numero diapositiva 8">
            <a:extLst>
              <a:ext uri="{FF2B5EF4-FFF2-40B4-BE49-F238E27FC236}">
                <a16:creationId xmlns:a16="http://schemas.microsoft.com/office/drawing/2014/main" id="{CDFBA87C-DEFF-7B4A-BE15-8B7ED2B5E094}"/>
              </a:ext>
            </a:extLst>
          </p:cNvPr>
          <p:cNvSpPr>
            <a:spLocks noGrp="1"/>
          </p:cNvSpPr>
          <p:nvPr>
            <p:ph type="sldNum" sz="quarter" idx="12"/>
          </p:nvPr>
        </p:nvSpPr>
        <p:spPr/>
        <p:txBody>
          <a:bodyPr/>
          <a:lstStyle/>
          <a:p>
            <a:fld id="{15A8D18C-2CDF-4EC9-85C8-DA2BEB38391F}" type="slidenum">
              <a:rPr lang="de-AT" smtClean="0"/>
              <a:t>‹#›</a:t>
            </a:fld>
            <a:endParaRPr lang="de-AT"/>
          </a:p>
        </p:txBody>
      </p:sp>
    </p:spTree>
    <p:extLst>
      <p:ext uri="{BB962C8B-B14F-4D97-AF65-F5344CB8AC3E}">
        <p14:creationId xmlns:p14="http://schemas.microsoft.com/office/powerpoint/2010/main" val="4177317560"/>
      </p:ext>
    </p:extLst>
  </p:cSld>
  <p:clrMapOvr>
    <a:masterClrMapping/>
  </p:clrMapOvr>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75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8019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1.xml><?xml version="1.0" encoding="utf-8"?>
<p:sldLayout xmlns:a="http://schemas.openxmlformats.org/drawingml/2006/main" xmlns:r="http://schemas.openxmlformats.org/officeDocument/2006/relationships" xmlns:p="http://schemas.openxmlformats.org/presentationml/2006/main" userDrawn="1">
  <p:cSld name="75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4807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75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7474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3.xml><?xml version="1.0" encoding="utf-8"?>
<p:sldLayout xmlns:a="http://schemas.openxmlformats.org/drawingml/2006/main" xmlns:r="http://schemas.openxmlformats.org/officeDocument/2006/relationships" xmlns:p="http://schemas.openxmlformats.org/presentationml/2006/main" userDrawn="1">
  <p:cSld name="75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7757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4.xml><?xml version="1.0" encoding="utf-8"?>
<p:sldLayout xmlns:a="http://schemas.openxmlformats.org/drawingml/2006/main" xmlns:r="http://schemas.openxmlformats.org/officeDocument/2006/relationships" xmlns:p="http://schemas.openxmlformats.org/presentationml/2006/main" userDrawn="1">
  <p:cSld name="75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6130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5.xml><?xml version="1.0" encoding="utf-8"?>
<p:sldLayout xmlns:a="http://schemas.openxmlformats.org/drawingml/2006/main" xmlns:r="http://schemas.openxmlformats.org/officeDocument/2006/relationships" xmlns:p="http://schemas.openxmlformats.org/presentationml/2006/main" userDrawn="1">
  <p:cSld name="75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72110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76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61080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7.xml><?xml version="1.0" encoding="utf-8"?>
<p:sldLayout xmlns:a="http://schemas.openxmlformats.org/drawingml/2006/main" xmlns:r="http://schemas.openxmlformats.org/officeDocument/2006/relationships" xmlns:p="http://schemas.openxmlformats.org/presentationml/2006/main" userDrawn="1">
  <p:cSld name="76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116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8.xml><?xml version="1.0" encoding="utf-8"?>
<p:sldLayout xmlns:a="http://schemas.openxmlformats.org/drawingml/2006/main" xmlns:r="http://schemas.openxmlformats.org/officeDocument/2006/relationships" xmlns:p="http://schemas.openxmlformats.org/presentationml/2006/main" userDrawn="1">
  <p:cSld name="76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1992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9.xml><?xml version="1.0" encoding="utf-8"?>
<p:sldLayout xmlns:a="http://schemas.openxmlformats.org/drawingml/2006/main" xmlns:r="http://schemas.openxmlformats.org/officeDocument/2006/relationships" xmlns:p="http://schemas.openxmlformats.org/presentationml/2006/main" userDrawn="1">
  <p:cSld name="76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4813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9FE6E8F-F235-B046-A3C6-8E5D8B051398}"/>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E32E503-606B-B544-B365-617F5E506DAE}"/>
              </a:ext>
            </a:extLst>
          </p:cNvPr>
          <p:cNvSpPr>
            <a:spLocks noGrp="1"/>
          </p:cNvSpPr>
          <p:nvPr>
            <p:ph type="dt" sz="half" idx="10"/>
          </p:nvPr>
        </p:nvSpPr>
        <p:spPr/>
        <p:txBody>
          <a:bodyPr/>
          <a:lstStyle/>
          <a:p>
            <a:fld id="{C595B8D0-2259-4E13-85E5-11FAB7AA69DF}" type="datetime1">
              <a:rPr lang="de-AT" smtClean="0"/>
              <a:t>16.09.2022</a:t>
            </a:fld>
            <a:endParaRPr lang="de-AT"/>
          </a:p>
        </p:txBody>
      </p:sp>
      <p:sp>
        <p:nvSpPr>
          <p:cNvPr id="4" name="Segnaposto piè di pagina 3">
            <a:extLst>
              <a:ext uri="{FF2B5EF4-FFF2-40B4-BE49-F238E27FC236}">
                <a16:creationId xmlns:a16="http://schemas.microsoft.com/office/drawing/2014/main" id="{380F2626-7F04-7D43-B420-6B3D1FDB2A7B}"/>
              </a:ext>
            </a:extLst>
          </p:cNvPr>
          <p:cNvSpPr>
            <a:spLocks noGrp="1"/>
          </p:cNvSpPr>
          <p:nvPr>
            <p:ph type="ftr" sz="quarter" idx="11"/>
          </p:nvPr>
        </p:nvSpPr>
        <p:spPr/>
        <p:txBody>
          <a:bodyPr/>
          <a:lstStyle/>
          <a:p>
            <a:r>
              <a:rPr lang="it-IT"/>
              <a:t>Simona Bartoli Kucher                        SLTED 2022</a:t>
            </a:r>
            <a:endParaRPr lang="de-AT"/>
          </a:p>
        </p:txBody>
      </p:sp>
      <p:sp>
        <p:nvSpPr>
          <p:cNvPr id="5" name="Segnaposto numero diapositiva 4">
            <a:extLst>
              <a:ext uri="{FF2B5EF4-FFF2-40B4-BE49-F238E27FC236}">
                <a16:creationId xmlns:a16="http://schemas.microsoft.com/office/drawing/2014/main" id="{430261AE-8330-4641-90A8-BC128044FC0F}"/>
              </a:ext>
            </a:extLst>
          </p:cNvPr>
          <p:cNvSpPr>
            <a:spLocks noGrp="1"/>
          </p:cNvSpPr>
          <p:nvPr>
            <p:ph type="sldNum" sz="quarter" idx="12"/>
          </p:nvPr>
        </p:nvSpPr>
        <p:spPr/>
        <p:txBody>
          <a:bodyPr/>
          <a:lstStyle/>
          <a:p>
            <a:fld id="{15A8D18C-2CDF-4EC9-85C8-DA2BEB38391F}" type="slidenum">
              <a:rPr lang="de-AT" smtClean="0"/>
              <a:t>‹#›</a:t>
            </a:fld>
            <a:endParaRPr lang="de-AT"/>
          </a:p>
        </p:txBody>
      </p:sp>
    </p:spTree>
    <p:extLst>
      <p:ext uri="{BB962C8B-B14F-4D97-AF65-F5344CB8AC3E}">
        <p14:creationId xmlns:p14="http://schemas.microsoft.com/office/powerpoint/2010/main" val="3924158891"/>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76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55523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1.xml><?xml version="1.0" encoding="utf-8"?>
<p:sldLayout xmlns:a="http://schemas.openxmlformats.org/drawingml/2006/main" xmlns:r="http://schemas.openxmlformats.org/officeDocument/2006/relationships" xmlns:p="http://schemas.openxmlformats.org/presentationml/2006/main" userDrawn="1">
  <p:cSld name="76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0070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2.xml><?xml version="1.0" encoding="utf-8"?>
<p:sldLayout xmlns:a="http://schemas.openxmlformats.org/drawingml/2006/main" xmlns:r="http://schemas.openxmlformats.org/officeDocument/2006/relationships" xmlns:p="http://schemas.openxmlformats.org/presentationml/2006/main" userDrawn="1">
  <p:cSld name="76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77538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76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8008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4.xml><?xml version="1.0" encoding="utf-8"?>
<p:sldLayout xmlns:a="http://schemas.openxmlformats.org/drawingml/2006/main" xmlns:r="http://schemas.openxmlformats.org/officeDocument/2006/relationships" xmlns:p="http://schemas.openxmlformats.org/presentationml/2006/main" userDrawn="1">
  <p:cSld name="76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8251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76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3762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6.xml><?xml version="1.0" encoding="utf-8"?>
<p:sldLayout xmlns:a="http://schemas.openxmlformats.org/drawingml/2006/main" xmlns:r="http://schemas.openxmlformats.org/officeDocument/2006/relationships" xmlns:p="http://schemas.openxmlformats.org/presentationml/2006/main" userDrawn="1">
  <p:cSld name="77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0959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77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1473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8.xml><?xml version="1.0" encoding="utf-8"?>
<p:sldLayout xmlns:a="http://schemas.openxmlformats.org/drawingml/2006/main" xmlns:r="http://schemas.openxmlformats.org/officeDocument/2006/relationships" xmlns:p="http://schemas.openxmlformats.org/presentationml/2006/main" userDrawn="1">
  <p:cSld name="77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6348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77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0403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4F77CC8-E02C-8243-839E-D36CFC7F54C4}"/>
              </a:ext>
            </a:extLst>
          </p:cNvPr>
          <p:cNvSpPr>
            <a:spLocks noGrp="1"/>
          </p:cNvSpPr>
          <p:nvPr>
            <p:ph type="dt" sz="half" idx="10"/>
          </p:nvPr>
        </p:nvSpPr>
        <p:spPr/>
        <p:txBody>
          <a:bodyPr/>
          <a:lstStyle/>
          <a:p>
            <a:fld id="{3CDC85AC-5169-41AC-874D-ED49C8BE754B}" type="datetime1">
              <a:rPr lang="de-AT" smtClean="0"/>
              <a:t>16.09.2022</a:t>
            </a:fld>
            <a:endParaRPr lang="de-AT"/>
          </a:p>
        </p:txBody>
      </p:sp>
      <p:sp>
        <p:nvSpPr>
          <p:cNvPr id="3" name="Segnaposto piè di pagina 2">
            <a:extLst>
              <a:ext uri="{FF2B5EF4-FFF2-40B4-BE49-F238E27FC236}">
                <a16:creationId xmlns:a16="http://schemas.microsoft.com/office/drawing/2014/main" id="{0C1C440A-B3ED-B949-A0E5-A971A2376207}"/>
              </a:ext>
            </a:extLst>
          </p:cNvPr>
          <p:cNvSpPr>
            <a:spLocks noGrp="1"/>
          </p:cNvSpPr>
          <p:nvPr>
            <p:ph type="ftr" sz="quarter" idx="11"/>
          </p:nvPr>
        </p:nvSpPr>
        <p:spPr/>
        <p:txBody>
          <a:bodyPr/>
          <a:lstStyle/>
          <a:p>
            <a:r>
              <a:rPr lang="it-IT"/>
              <a:t>Simona Bartoli Kucher                        SLTED 2022</a:t>
            </a:r>
            <a:endParaRPr lang="de-AT"/>
          </a:p>
        </p:txBody>
      </p:sp>
      <p:sp>
        <p:nvSpPr>
          <p:cNvPr id="4" name="Segnaposto numero diapositiva 3">
            <a:extLst>
              <a:ext uri="{FF2B5EF4-FFF2-40B4-BE49-F238E27FC236}">
                <a16:creationId xmlns:a16="http://schemas.microsoft.com/office/drawing/2014/main" id="{DB9E8450-13BB-FE42-B0BC-82E47C5BD475}"/>
              </a:ext>
            </a:extLst>
          </p:cNvPr>
          <p:cNvSpPr>
            <a:spLocks noGrp="1"/>
          </p:cNvSpPr>
          <p:nvPr>
            <p:ph type="sldNum" sz="quarter" idx="12"/>
          </p:nvPr>
        </p:nvSpPr>
        <p:spPr/>
        <p:txBody>
          <a:bodyPr/>
          <a:lstStyle/>
          <a:p>
            <a:fld id="{15A8D18C-2CDF-4EC9-85C8-DA2BEB38391F}" type="slidenum">
              <a:rPr lang="de-AT" smtClean="0"/>
              <a:t>‹#›</a:t>
            </a:fld>
            <a:endParaRPr lang="de-AT"/>
          </a:p>
        </p:txBody>
      </p:sp>
    </p:spTree>
    <p:extLst>
      <p:ext uri="{BB962C8B-B14F-4D97-AF65-F5344CB8AC3E}">
        <p14:creationId xmlns:p14="http://schemas.microsoft.com/office/powerpoint/2010/main" val="3851944959"/>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userDrawn="1">
  <p:cSld name="77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5896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1.xml><?xml version="1.0" encoding="utf-8"?>
<p:sldLayout xmlns:a="http://schemas.openxmlformats.org/drawingml/2006/main" xmlns:r="http://schemas.openxmlformats.org/officeDocument/2006/relationships" xmlns:p="http://schemas.openxmlformats.org/presentationml/2006/main" userDrawn="1">
  <p:cSld name="77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04152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2.xml><?xml version="1.0" encoding="utf-8"?>
<p:sldLayout xmlns:a="http://schemas.openxmlformats.org/drawingml/2006/main" xmlns:r="http://schemas.openxmlformats.org/officeDocument/2006/relationships" xmlns:p="http://schemas.openxmlformats.org/presentationml/2006/main" userDrawn="1">
  <p:cSld name="77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734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3.xml><?xml version="1.0" encoding="utf-8"?>
<p:sldLayout xmlns:a="http://schemas.openxmlformats.org/drawingml/2006/main" xmlns:r="http://schemas.openxmlformats.org/officeDocument/2006/relationships" xmlns:p="http://schemas.openxmlformats.org/presentationml/2006/main" userDrawn="1">
  <p:cSld name="77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71341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4.xml><?xml version="1.0" encoding="utf-8"?>
<p:sldLayout xmlns:a="http://schemas.openxmlformats.org/drawingml/2006/main" xmlns:r="http://schemas.openxmlformats.org/officeDocument/2006/relationships" xmlns:p="http://schemas.openxmlformats.org/presentationml/2006/main" userDrawn="1">
  <p:cSld name="77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1500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5.xml><?xml version="1.0" encoding="utf-8"?>
<p:sldLayout xmlns:a="http://schemas.openxmlformats.org/drawingml/2006/main" xmlns:r="http://schemas.openxmlformats.org/officeDocument/2006/relationships" xmlns:p="http://schemas.openxmlformats.org/presentationml/2006/main" userDrawn="1">
  <p:cSld name="77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8178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6.xml><?xml version="1.0" encoding="utf-8"?>
<p:sldLayout xmlns:a="http://schemas.openxmlformats.org/drawingml/2006/main" xmlns:r="http://schemas.openxmlformats.org/officeDocument/2006/relationships" xmlns:p="http://schemas.openxmlformats.org/presentationml/2006/main" userDrawn="1">
  <p:cSld name="78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3209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7.xml><?xml version="1.0" encoding="utf-8"?>
<p:sldLayout xmlns:a="http://schemas.openxmlformats.org/drawingml/2006/main" xmlns:r="http://schemas.openxmlformats.org/officeDocument/2006/relationships" xmlns:p="http://schemas.openxmlformats.org/presentationml/2006/main" userDrawn="1">
  <p:cSld name="78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25895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78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8704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78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5"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397866" cy="196208"/>
          </a:xfrm>
          <a:prstGeom prst="rect">
            <a:avLst/>
          </a:prstGeom>
          <a:noFill/>
        </p:spPr>
        <p:txBody>
          <a:bodyPr wrap="none" rtlCol="0">
            <a:spAutoFit/>
          </a:bodyPr>
          <a:lstStyle/>
          <a:p>
            <a:pPr fontAlgn="auto">
              <a:spcBef>
                <a:spcPts val="0"/>
              </a:spcBef>
              <a:spcAft>
                <a:spcPts val="0"/>
              </a:spcAft>
            </a:pPr>
            <a:fld id="{A56108E9-0BB1-46BE-B52C-447D2D187DBA}" type="slidenum">
              <a:rPr lang="de-AT" sz="675">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2908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de-AT"/>
          </a:p>
        </p:txBody>
      </p:sp>
      <p:sp>
        <p:nvSpPr>
          <p:cNvPr id="6" name="Footer Placeholder 5"/>
          <p:cNvSpPr>
            <a:spLocks noGrp="1"/>
          </p:cNvSpPr>
          <p:nvPr>
            <p:ph type="ftr" sz="quarter" idx="11"/>
          </p:nvPr>
        </p:nvSpPr>
        <p:spPr/>
        <p:txBody>
          <a:bodyPr/>
          <a:lstStyle/>
          <a:p>
            <a:pPr>
              <a:defRPr/>
            </a:pPr>
            <a:r>
              <a:rPr lang="en-US"/>
              <a:t>Werner Delanoy, University of Klagenfurt</a:t>
            </a:r>
            <a:endParaRPr lang="de-AT"/>
          </a:p>
        </p:txBody>
      </p:sp>
      <p:sp>
        <p:nvSpPr>
          <p:cNvPr id="7" name="Slide Number Placeholder 6"/>
          <p:cNvSpPr>
            <a:spLocks noGrp="1"/>
          </p:cNvSpPr>
          <p:nvPr>
            <p:ph type="sldNum" sz="quarter" idx="12"/>
          </p:nvPr>
        </p:nvSpPr>
        <p:spPr/>
        <p:txBody>
          <a:bodyPr/>
          <a:lstStyle/>
          <a:p>
            <a:fld id="{BCAF0CC5-F227-4F9D-AD74-8097967E959A}" type="slidenum">
              <a:rPr lang="de-AT" altLang="de-DE" smtClean="0"/>
              <a:pPr/>
              <a:t>‹#›</a:t>
            </a:fld>
            <a:endParaRPr lang="de-AT" altLang="de-DE"/>
          </a:p>
        </p:txBody>
      </p:sp>
    </p:spTree>
    <p:extLst>
      <p:ext uri="{BB962C8B-B14F-4D97-AF65-F5344CB8AC3E}">
        <p14:creationId xmlns:p14="http://schemas.microsoft.com/office/powerpoint/2010/main" val="96391752"/>
      </p:ext>
    </p:extLst>
  </p:cSld>
  <p:clrMapOvr>
    <a:masterClrMapping/>
  </p:clrMapOvr>
  <p:hf sldNum="0" hdr="0" dt="0"/>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63B7D0-C0E6-4547-8390-36AD768CE4E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2D3E254-2973-EA46-9960-3F4690B230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82F0C28-17DA-F04C-875B-59007377EA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B327295-2BEF-1A4A-8060-463281A2CCBD}"/>
              </a:ext>
            </a:extLst>
          </p:cNvPr>
          <p:cNvSpPr>
            <a:spLocks noGrp="1"/>
          </p:cNvSpPr>
          <p:nvPr>
            <p:ph type="dt" sz="half" idx="10"/>
          </p:nvPr>
        </p:nvSpPr>
        <p:spPr/>
        <p:txBody>
          <a:bodyPr/>
          <a:lstStyle/>
          <a:p>
            <a:fld id="{27395930-1ACE-4BE0-BE13-B2404FBAF69E}" type="datetime1">
              <a:rPr lang="de-AT" smtClean="0"/>
              <a:t>16.09.2022</a:t>
            </a:fld>
            <a:endParaRPr lang="de-AT"/>
          </a:p>
        </p:txBody>
      </p:sp>
      <p:sp>
        <p:nvSpPr>
          <p:cNvPr id="6" name="Segnaposto piè di pagina 5">
            <a:extLst>
              <a:ext uri="{FF2B5EF4-FFF2-40B4-BE49-F238E27FC236}">
                <a16:creationId xmlns:a16="http://schemas.microsoft.com/office/drawing/2014/main" id="{446BA470-6DBE-1A4A-B63C-B49EEF356B1F}"/>
              </a:ext>
            </a:extLst>
          </p:cNvPr>
          <p:cNvSpPr>
            <a:spLocks noGrp="1"/>
          </p:cNvSpPr>
          <p:nvPr>
            <p:ph type="ftr" sz="quarter" idx="11"/>
          </p:nvPr>
        </p:nvSpPr>
        <p:spPr/>
        <p:txBody>
          <a:bodyPr/>
          <a:lstStyle/>
          <a:p>
            <a:r>
              <a:rPr lang="it-IT"/>
              <a:t>Simona Bartoli Kucher                        SLTED 2022</a:t>
            </a:r>
            <a:endParaRPr lang="de-AT"/>
          </a:p>
        </p:txBody>
      </p:sp>
      <p:sp>
        <p:nvSpPr>
          <p:cNvPr id="7" name="Segnaposto numero diapositiva 6">
            <a:extLst>
              <a:ext uri="{FF2B5EF4-FFF2-40B4-BE49-F238E27FC236}">
                <a16:creationId xmlns:a16="http://schemas.microsoft.com/office/drawing/2014/main" id="{901B9530-B84A-BE48-A400-CDFAFBBABC5F}"/>
              </a:ext>
            </a:extLst>
          </p:cNvPr>
          <p:cNvSpPr>
            <a:spLocks noGrp="1"/>
          </p:cNvSpPr>
          <p:nvPr>
            <p:ph type="sldNum" sz="quarter" idx="12"/>
          </p:nvPr>
        </p:nvSpPr>
        <p:spPr/>
        <p:txBody>
          <a:bodyPr/>
          <a:lstStyle/>
          <a:p>
            <a:fld id="{15A8D18C-2CDF-4EC9-85C8-DA2BEB38391F}" type="slidenum">
              <a:rPr lang="de-AT" smtClean="0"/>
              <a:t>‹#›</a:t>
            </a:fld>
            <a:endParaRPr lang="de-AT"/>
          </a:p>
        </p:txBody>
      </p:sp>
    </p:spTree>
    <p:extLst>
      <p:ext uri="{BB962C8B-B14F-4D97-AF65-F5344CB8AC3E}">
        <p14:creationId xmlns:p14="http://schemas.microsoft.com/office/powerpoint/2010/main" val="3988170609"/>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78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18965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78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49537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78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3171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78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1358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78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1235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5.xml><?xml version="1.0" encoding="utf-8"?>
<p:sldLayout xmlns:a="http://schemas.openxmlformats.org/drawingml/2006/main" xmlns:r="http://schemas.openxmlformats.org/officeDocument/2006/relationships" xmlns:p="http://schemas.openxmlformats.org/presentationml/2006/main" userDrawn="1">
  <p:cSld name="78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06442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6.xml><?xml version="1.0" encoding="utf-8"?>
<p:sldLayout xmlns:a="http://schemas.openxmlformats.org/drawingml/2006/main" xmlns:r="http://schemas.openxmlformats.org/officeDocument/2006/relationships" xmlns:p="http://schemas.openxmlformats.org/presentationml/2006/main" userDrawn="1">
  <p:cSld name="79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7156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7.xml><?xml version="1.0" encoding="utf-8"?>
<p:sldLayout xmlns:a="http://schemas.openxmlformats.org/drawingml/2006/main" xmlns:r="http://schemas.openxmlformats.org/officeDocument/2006/relationships" xmlns:p="http://schemas.openxmlformats.org/presentationml/2006/main" userDrawn="1">
  <p:cSld name="79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0846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8.xml><?xml version="1.0" encoding="utf-8"?>
<p:sldLayout xmlns:a="http://schemas.openxmlformats.org/drawingml/2006/main" xmlns:r="http://schemas.openxmlformats.org/officeDocument/2006/relationships" xmlns:p="http://schemas.openxmlformats.org/presentationml/2006/main" userDrawn="1">
  <p:cSld name="79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10575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9.xml><?xml version="1.0" encoding="utf-8"?>
<p:sldLayout xmlns:a="http://schemas.openxmlformats.org/drawingml/2006/main" xmlns:r="http://schemas.openxmlformats.org/officeDocument/2006/relationships" xmlns:p="http://schemas.openxmlformats.org/presentationml/2006/main" userDrawn="1">
  <p:cSld name="79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3262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132975-1853-584B-BEF8-042FB0586475}"/>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53E39F75-806B-F547-8649-50A2CA8846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13D7FF0-8535-1349-B2A8-F2D3772986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FB0D2053-708A-A64C-AC15-919AFFF88FB4}"/>
              </a:ext>
            </a:extLst>
          </p:cNvPr>
          <p:cNvSpPr>
            <a:spLocks noGrp="1"/>
          </p:cNvSpPr>
          <p:nvPr>
            <p:ph type="dt" sz="half" idx="10"/>
          </p:nvPr>
        </p:nvSpPr>
        <p:spPr/>
        <p:txBody>
          <a:bodyPr/>
          <a:lstStyle/>
          <a:p>
            <a:fld id="{6721CD6C-0896-4928-A260-842C734C3646}" type="datetime1">
              <a:rPr lang="de-AT" smtClean="0"/>
              <a:t>16.09.2022</a:t>
            </a:fld>
            <a:endParaRPr lang="de-AT"/>
          </a:p>
        </p:txBody>
      </p:sp>
      <p:sp>
        <p:nvSpPr>
          <p:cNvPr id="6" name="Segnaposto piè di pagina 5">
            <a:extLst>
              <a:ext uri="{FF2B5EF4-FFF2-40B4-BE49-F238E27FC236}">
                <a16:creationId xmlns:a16="http://schemas.microsoft.com/office/drawing/2014/main" id="{608711D0-C1D7-D84F-94EF-859DA3E1BB1F}"/>
              </a:ext>
            </a:extLst>
          </p:cNvPr>
          <p:cNvSpPr>
            <a:spLocks noGrp="1"/>
          </p:cNvSpPr>
          <p:nvPr>
            <p:ph type="ftr" sz="quarter" idx="11"/>
          </p:nvPr>
        </p:nvSpPr>
        <p:spPr/>
        <p:txBody>
          <a:bodyPr/>
          <a:lstStyle/>
          <a:p>
            <a:r>
              <a:rPr lang="it-IT"/>
              <a:t>Simona Bartoli Kucher                        SLTED 2022</a:t>
            </a:r>
            <a:endParaRPr lang="de-AT"/>
          </a:p>
        </p:txBody>
      </p:sp>
      <p:sp>
        <p:nvSpPr>
          <p:cNvPr id="7" name="Segnaposto numero diapositiva 6">
            <a:extLst>
              <a:ext uri="{FF2B5EF4-FFF2-40B4-BE49-F238E27FC236}">
                <a16:creationId xmlns:a16="http://schemas.microsoft.com/office/drawing/2014/main" id="{A148870B-2CC0-EB41-9E8C-C5A8A45324CC}"/>
              </a:ext>
            </a:extLst>
          </p:cNvPr>
          <p:cNvSpPr>
            <a:spLocks noGrp="1"/>
          </p:cNvSpPr>
          <p:nvPr>
            <p:ph type="sldNum" sz="quarter" idx="12"/>
          </p:nvPr>
        </p:nvSpPr>
        <p:spPr/>
        <p:txBody>
          <a:bodyPr/>
          <a:lstStyle/>
          <a:p>
            <a:fld id="{15A8D18C-2CDF-4EC9-85C8-DA2BEB38391F}" type="slidenum">
              <a:rPr lang="de-AT" smtClean="0"/>
              <a:t>‹#›</a:t>
            </a:fld>
            <a:endParaRPr lang="de-AT"/>
          </a:p>
        </p:txBody>
      </p:sp>
    </p:spTree>
    <p:extLst>
      <p:ext uri="{BB962C8B-B14F-4D97-AF65-F5344CB8AC3E}">
        <p14:creationId xmlns:p14="http://schemas.microsoft.com/office/powerpoint/2010/main" val="2477892441"/>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userDrawn="1">
  <p:cSld name="79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1407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1.xml><?xml version="1.0" encoding="utf-8"?>
<p:sldLayout xmlns:a="http://schemas.openxmlformats.org/drawingml/2006/main" xmlns:r="http://schemas.openxmlformats.org/officeDocument/2006/relationships" xmlns:p="http://schemas.openxmlformats.org/presentationml/2006/main" userDrawn="1">
  <p:cSld name="79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8161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2.xml><?xml version="1.0" encoding="utf-8"?>
<p:sldLayout xmlns:a="http://schemas.openxmlformats.org/drawingml/2006/main" xmlns:r="http://schemas.openxmlformats.org/officeDocument/2006/relationships" xmlns:p="http://schemas.openxmlformats.org/presentationml/2006/main" userDrawn="1">
  <p:cSld name="79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26031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3.xml><?xml version="1.0" encoding="utf-8"?>
<p:sldLayout xmlns:a="http://schemas.openxmlformats.org/drawingml/2006/main" xmlns:r="http://schemas.openxmlformats.org/officeDocument/2006/relationships" xmlns:p="http://schemas.openxmlformats.org/presentationml/2006/main" userDrawn="1">
  <p:cSld name="79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1776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4.xml><?xml version="1.0" encoding="utf-8"?>
<p:sldLayout xmlns:a="http://schemas.openxmlformats.org/drawingml/2006/main" xmlns:r="http://schemas.openxmlformats.org/officeDocument/2006/relationships" xmlns:p="http://schemas.openxmlformats.org/presentationml/2006/main" userDrawn="1">
  <p:cSld name="79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2712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79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7142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80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7075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80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34489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80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6276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80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15308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AAC6A5-C596-8440-AFA0-70C9A658498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93DF2AE-6DC0-AA42-8143-EBA7C11BD75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BFDBC5B-358E-C54F-9462-E76C2E517D84}"/>
              </a:ext>
            </a:extLst>
          </p:cNvPr>
          <p:cNvSpPr>
            <a:spLocks noGrp="1"/>
          </p:cNvSpPr>
          <p:nvPr>
            <p:ph type="dt" sz="half" idx="10"/>
          </p:nvPr>
        </p:nvSpPr>
        <p:spPr/>
        <p:txBody>
          <a:bodyPr/>
          <a:lstStyle/>
          <a:p>
            <a:fld id="{D41BA082-8C3F-4AE9-9979-7A6BE5AFE835}" type="datetime1">
              <a:rPr lang="de-AT" smtClean="0"/>
              <a:t>16.09.2022</a:t>
            </a:fld>
            <a:endParaRPr lang="de-AT"/>
          </a:p>
        </p:txBody>
      </p:sp>
      <p:sp>
        <p:nvSpPr>
          <p:cNvPr id="5" name="Segnaposto piè di pagina 4">
            <a:extLst>
              <a:ext uri="{FF2B5EF4-FFF2-40B4-BE49-F238E27FC236}">
                <a16:creationId xmlns:a16="http://schemas.microsoft.com/office/drawing/2014/main" id="{AA5CFC1E-4186-1742-BE1F-07188614EE3A}"/>
              </a:ext>
            </a:extLst>
          </p:cNvPr>
          <p:cNvSpPr>
            <a:spLocks noGrp="1"/>
          </p:cNvSpPr>
          <p:nvPr>
            <p:ph type="ftr" sz="quarter" idx="11"/>
          </p:nvPr>
        </p:nvSpPr>
        <p:spPr/>
        <p:txBody>
          <a:bodyPr/>
          <a:lstStyle/>
          <a:p>
            <a:r>
              <a:rPr lang="it-IT"/>
              <a:t>Simona Bartoli Kucher                        SLTED 2022</a:t>
            </a:r>
            <a:endParaRPr lang="de-AT"/>
          </a:p>
        </p:txBody>
      </p:sp>
      <p:sp>
        <p:nvSpPr>
          <p:cNvPr id="6" name="Segnaposto numero diapositiva 5">
            <a:extLst>
              <a:ext uri="{FF2B5EF4-FFF2-40B4-BE49-F238E27FC236}">
                <a16:creationId xmlns:a16="http://schemas.microsoft.com/office/drawing/2014/main" id="{8E85C5A2-2D4B-0140-91F0-F70BDC04DC9E}"/>
              </a:ext>
            </a:extLst>
          </p:cNvPr>
          <p:cNvSpPr>
            <a:spLocks noGrp="1"/>
          </p:cNvSpPr>
          <p:nvPr>
            <p:ph type="sldNum" sz="quarter" idx="12"/>
          </p:nvPr>
        </p:nvSpPr>
        <p:spPr/>
        <p:txBody>
          <a:bodyPr/>
          <a:lstStyle/>
          <a:p>
            <a:fld id="{15A8D18C-2CDF-4EC9-85C8-DA2BEB38391F}" type="slidenum">
              <a:rPr lang="de-AT" smtClean="0"/>
              <a:t>‹#›</a:t>
            </a:fld>
            <a:endParaRPr lang="de-AT"/>
          </a:p>
        </p:txBody>
      </p:sp>
    </p:spTree>
    <p:extLst>
      <p:ext uri="{BB962C8B-B14F-4D97-AF65-F5344CB8AC3E}">
        <p14:creationId xmlns:p14="http://schemas.microsoft.com/office/powerpoint/2010/main" val="2710168987"/>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80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6824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1.xml><?xml version="1.0" encoding="utf-8"?>
<p:sldLayout xmlns:a="http://schemas.openxmlformats.org/drawingml/2006/main" xmlns:r="http://schemas.openxmlformats.org/officeDocument/2006/relationships" xmlns:p="http://schemas.openxmlformats.org/presentationml/2006/main" userDrawn="1">
  <p:cSld name="80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5426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2.xml><?xml version="1.0" encoding="utf-8"?>
<p:sldLayout xmlns:a="http://schemas.openxmlformats.org/drawingml/2006/main" xmlns:r="http://schemas.openxmlformats.org/officeDocument/2006/relationships" xmlns:p="http://schemas.openxmlformats.org/presentationml/2006/main" userDrawn="1">
  <p:cSld name="80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3961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3.xml><?xml version="1.0" encoding="utf-8"?>
<p:sldLayout xmlns:a="http://schemas.openxmlformats.org/drawingml/2006/main" xmlns:r="http://schemas.openxmlformats.org/officeDocument/2006/relationships" xmlns:p="http://schemas.openxmlformats.org/presentationml/2006/main" userDrawn="1">
  <p:cSld name="80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2478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4.xml><?xml version="1.0" encoding="utf-8"?>
<p:sldLayout xmlns:a="http://schemas.openxmlformats.org/drawingml/2006/main" xmlns:r="http://schemas.openxmlformats.org/officeDocument/2006/relationships" xmlns:p="http://schemas.openxmlformats.org/presentationml/2006/main" userDrawn="1">
  <p:cSld name="80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30563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5.xml><?xml version="1.0" encoding="utf-8"?>
<p:sldLayout xmlns:a="http://schemas.openxmlformats.org/drawingml/2006/main" xmlns:r="http://schemas.openxmlformats.org/officeDocument/2006/relationships" xmlns:p="http://schemas.openxmlformats.org/presentationml/2006/main" userDrawn="1">
  <p:cSld name="80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36627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81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0489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7.xml><?xml version="1.0" encoding="utf-8"?>
<p:sldLayout xmlns:a="http://schemas.openxmlformats.org/drawingml/2006/main" xmlns:r="http://schemas.openxmlformats.org/officeDocument/2006/relationships" xmlns:p="http://schemas.openxmlformats.org/presentationml/2006/main" userDrawn="1">
  <p:cSld name="81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6040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8.xml><?xml version="1.0" encoding="utf-8"?>
<p:sldLayout xmlns:a="http://schemas.openxmlformats.org/drawingml/2006/main" xmlns:r="http://schemas.openxmlformats.org/officeDocument/2006/relationships" xmlns:p="http://schemas.openxmlformats.org/presentationml/2006/main" userDrawn="1">
  <p:cSld name="81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5"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397866" cy="196208"/>
          </a:xfrm>
          <a:prstGeom prst="rect">
            <a:avLst/>
          </a:prstGeom>
          <a:noFill/>
        </p:spPr>
        <p:txBody>
          <a:bodyPr wrap="none" rtlCol="0">
            <a:spAutoFit/>
          </a:bodyPr>
          <a:lstStyle/>
          <a:p>
            <a:pPr fontAlgn="auto">
              <a:spcBef>
                <a:spcPts val="0"/>
              </a:spcBef>
              <a:spcAft>
                <a:spcPts val="0"/>
              </a:spcAft>
            </a:pPr>
            <a:fld id="{A56108E9-0BB1-46BE-B52C-447D2D187DBA}" type="slidenum">
              <a:rPr lang="de-AT" sz="675">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37041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9.xml><?xml version="1.0" encoding="utf-8"?>
<p:sldLayout xmlns:a="http://schemas.openxmlformats.org/drawingml/2006/main" xmlns:r="http://schemas.openxmlformats.org/officeDocument/2006/relationships" xmlns:p="http://schemas.openxmlformats.org/presentationml/2006/main" userDrawn="1">
  <p:cSld name="81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748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0D8207D-B856-504A-A53B-2C5B66AD3B2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6B152AB-F0D0-F84B-A34B-1645793423A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53DFDEC-1FD7-954E-BB86-7005A300CE82}"/>
              </a:ext>
            </a:extLst>
          </p:cNvPr>
          <p:cNvSpPr>
            <a:spLocks noGrp="1"/>
          </p:cNvSpPr>
          <p:nvPr>
            <p:ph type="dt" sz="half" idx="10"/>
          </p:nvPr>
        </p:nvSpPr>
        <p:spPr/>
        <p:txBody>
          <a:bodyPr/>
          <a:lstStyle/>
          <a:p>
            <a:fld id="{2121673D-32E1-4334-A78A-E813679162DF}" type="datetime1">
              <a:rPr lang="de-AT" smtClean="0"/>
              <a:t>16.09.2022</a:t>
            </a:fld>
            <a:endParaRPr lang="de-AT"/>
          </a:p>
        </p:txBody>
      </p:sp>
      <p:sp>
        <p:nvSpPr>
          <p:cNvPr id="5" name="Segnaposto piè di pagina 4">
            <a:extLst>
              <a:ext uri="{FF2B5EF4-FFF2-40B4-BE49-F238E27FC236}">
                <a16:creationId xmlns:a16="http://schemas.microsoft.com/office/drawing/2014/main" id="{DA350FA3-AACE-1346-9D1B-DD2758792FAB}"/>
              </a:ext>
            </a:extLst>
          </p:cNvPr>
          <p:cNvSpPr>
            <a:spLocks noGrp="1"/>
          </p:cNvSpPr>
          <p:nvPr>
            <p:ph type="ftr" sz="quarter" idx="11"/>
          </p:nvPr>
        </p:nvSpPr>
        <p:spPr/>
        <p:txBody>
          <a:bodyPr/>
          <a:lstStyle/>
          <a:p>
            <a:r>
              <a:rPr lang="it-IT"/>
              <a:t>Simona Bartoli Kucher                        SLTED 2022</a:t>
            </a:r>
            <a:endParaRPr lang="de-AT"/>
          </a:p>
        </p:txBody>
      </p:sp>
      <p:sp>
        <p:nvSpPr>
          <p:cNvPr id="6" name="Segnaposto numero diapositiva 5">
            <a:extLst>
              <a:ext uri="{FF2B5EF4-FFF2-40B4-BE49-F238E27FC236}">
                <a16:creationId xmlns:a16="http://schemas.microsoft.com/office/drawing/2014/main" id="{9BE63BF6-889D-1E48-A87F-E0A462FEFED2}"/>
              </a:ext>
            </a:extLst>
          </p:cNvPr>
          <p:cNvSpPr>
            <a:spLocks noGrp="1"/>
          </p:cNvSpPr>
          <p:nvPr>
            <p:ph type="sldNum" sz="quarter" idx="12"/>
          </p:nvPr>
        </p:nvSpPr>
        <p:spPr/>
        <p:txBody>
          <a:bodyPr/>
          <a:lstStyle/>
          <a:p>
            <a:fld id="{15A8D18C-2CDF-4EC9-85C8-DA2BEB38391F}" type="slidenum">
              <a:rPr lang="de-AT" smtClean="0"/>
              <a:t>‹#›</a:t>
            </a:fld>
            <a:endParaRPr lang="de-AT"/>
          </a:p>
        </p:txBody>
      </p:sp>
    </p:spTree>
    <p:extLst>
      <p:ext uri="{BB962C8B-B14F-4D97-AF65-F5344CB8AC3E}">
        <p14:creationId xmlns:p14="http://schemas.microsoft.com/office/powerpoint/2010/main" val="2323687673"/>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81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052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81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6703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81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6924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81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1210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81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0048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81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3234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82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9413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82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253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82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6408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82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6872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BC7EE4-542D-4F17-AECE-6A2EB443AFD1}"/>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it-IT"/>
          </a:p>
        </p:txBody>
      </p:sp>
      <p:sp>
        <p:nvSpPr>
          <p:cNvPr id="3" name="Untertitel 2">
            <a:extLst>
              <a:ext uri="{FF2B5EF4-FFF2-40B4-BE49-F238E27FC236}">
                <a16:creationId xmlns:a16="http://schemas.microsoft.com/office/drawing/2014/main" id="{8A2EE925-597E-44F8-950A-20072F2573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it-IT"/>
          </a:p>
        </p:txBody>
      </p:sp>
      <p:sp>
        <p:nvSpPr>
          <p:cNvPr id="4" name="Datumsplatzhalter 3">
            <a:extLst>
              <a:ext uri="{FF2B5EF4-FFF2-40B4-BE49-F238E27FC236}">
                <a16:creationId xmlns:a16="http://schemas.microsoft.com/office/drawing/2014/main" id="{4925DF80-C42B-4671-85BA-19893121A874}"/>
              </a:ext>
            </a:extLst>
          </p:cNvPr>
          <p:cNvSpPr>
            <a:spLocks noGrp="1"/>
          </p:cNvSpPr>
          <p:nvPr>
            <p:ph type="dt" sz="half" idx="10"/>
          </p:nvPr>
        </p:nvSpPr>
        <p:spPr/>
        <p:txBody>
          <a:bodyPr/>
          <a:lstStyle/>
          <a:p>
            <a:fld id="{6F020886-ACC7-4D5F-B7F5-FE5227E543DF}" type="datetime1">
              <a:rPr lang="de-AT" smtClean="0"/>
              <a:t>16.09.2022</a:t>
            </a:fld>
            <a:endParaRPr lang="de-DE" dirty="0"/>
          </a:p>
        </p:txBody>
      </p:sp>
      <p:sp>
        <p:nvSpPr>
          <p:cNvPr id="5" name="Fußzeilenplatzhalter 4">
            <a:extLst>
              <a:ext uri="{FF2B5EF4-FFF2-40B4-BE49-F238E27FC236}">
                <a16:creationId xmlns:a16="http://schemas.microsoft.com/office/drawing/2014/main" id="{F3DCF39F-E18E-437C-AB4A-4C5CAA2A7D9A}"/>
              </a:ext>
            </a:extLst>
          </p:cNvPr>
          <p:cNvSpPr>
            <a:spLocks noGrp="1"/>
          </p:cNvSpPr>
          <p:nvPr>
            <p:ph type="ftr" sz="quarter" idx="11"/>
          </p:nvPr>
        </p:nvSpPr>
        <p:spPr/>
        <p:txBody>
          <a:bodyPr/>
          <a:lstStyle/>
          <a:p>
            <a:pPr rtl="0"/>
            <a:r>
              <a:rPr lang="it-IT"/>
              <a:t>Simona Bartoli Kucher                        SLTED 2022</a:t>
            </a:r>
            <a:endParaRPr lang="de-AT"/>
          </a:p>
        </p:txBody>
      </p:sp>
      <p:sp>
        <p:nvSpPr>
          <p:cNvPr id="6" name="Foliennummernplatzhalter 5">
            <a:extLst>
              <a:ext uri="{FF2B5EF4-FFF2-40B4-BE49-F238E27FC236}">
                <a16:creationId xmlns:a16="http://schemas.microsoft.com/office/drawing/2014/main" id="{5B0C99D4-29E0-4CE7-80DA-BB7B2DFB7DCD}"/>
              </a:ext>
            </a:extLst>
          </p:cNvPr>
          <p:cNvSpPr>
            <a:spLocks noGrp="1"/>
          </p:cNvSpPr>
          <p:nvPr>
            <p:ph type="sldNum" sz="quarter" idx="12"/>
          </p:nvPr>
        </p:nvSpPr>
        <p:spPr/>
        <p:txBody>
          <a:bodyPr/>
          <a:lstStyle/>
          <a:p>
            <a:pPr rtl="0"/>
            <a:fld id="{0FF54DE5-C571-48E8-A5BC-B369434E2F44}" type="slidenum">
              <a:rPr lang="de-AT" smtClean="0"/>
              <a:t>‹#›</a:t>
            </a:fld>
            <a:endParaRPr lang="de-AT" dirty="0"/>
          </a:p>
        </p:txBody>
      </p:sp>
    </p:spTree>
    <p:extLst>
      <p:ext uri="{BB962C8B-B14F-4D97-AF65-F5344CB8AC3E}">
        <p14:creationId xmlns:p14="http://schemas.microsoft.com/office/powerpoint/2010/main" val="428504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82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8544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82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17932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82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5870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3.xml><?xml version="1.0" encoding="utf-8"?>
<p:sldLayout xmlns:a="http://schemas.openxmlformats.org/drawingml/2006/main" xmlns:r="http://schemas.openxmlformats.org/officeDocument/2006/relationships" xmlns:p="http://schemas.openxmlformats.org/presentationml/2006/main" userDrawn="1">
  <p:cSld name="82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2781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82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7"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2475"/>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1913">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397866" cy="196208"/>
          </a:xfrm>
          <a:prstGeom prst="rect">
            <a:avLst/>
          </a:prstGeom>
          <a:noFill/>
        </p:spPr>
        <p:txBody>
          <a:bodyPr wrap="none" rtlCol="0">
            <a:spAutoFit/>
          </a:bodyPr>
          <a:lstStyle/>
          <a:p>
            <a:fld id="{A56108E9-0BB1-46BE-B52C-447D2D187DBA}" type="slidenum">
              <a:rPr lang="de-AT" sz="675">
                <a:solidFill>
                  <a:prstClr val="black"/>
                </a:solidFill>
                <a:latin typeface="Verdana" pitchFamily="34" charset="0"/>
                <a:ea typeface="Verdana" pitchFamily="34" charset="0"/>
                <a:cs typeface="Verdana" pitchFamily="34" charset="0"/>
              </a:rPr>
              <a:pPr/>
              <a:t>‹#›</a:t>
            </a:fld>
            <a:endParaRPr lang="de-AT" sz="675"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1732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82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1210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83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97872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83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8256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83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822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83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74118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74FEF7-F8D0-4735-9FA3-841343B046FC}"/>
              </a:ext>
            </a:extLst>
          </p:cNvPr>
          <p:cNvSpPr>
            <a:spLocks noGrp="1"/>
          </p:cNvSpPr>
          <p:nvPr>
            <p:ph type="title"/>
          </p:nvPr>
        </p:nvSpPr>
        <p:spPr/>
        <p:txBody>
          <a:bodyPr/>
          <a:lstStyle/>
          <a:p>
            <a:r>
              <a:rPr lang="de-DE"/>
              <a:t>Mastertitelformat bearbeiten</a:t>
            </a:r>
            <a:endParaRPr lang="it-IT"/>
          </a:p>
        </p:txBody>
      </p:sp>
      <p:sp>
        <p:nvSpPr>
          <p:cNvPr id="3" name="Inhaltsplatzhalter 2">
            <a:extLst>
              <a:ext uri="{FF2B5EF4-FFF2-40B4-BE49-F238E27FC236}">
                <a16:creationId xmlns:a16="http://schemas.microsoft.com/office/drawing/2014/main" id="{6AA808CB-6EC3-420B-B0A3-8C4927FABB37}"/>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Datumsplatzhalter 3">
            <a:extLst>
              <a:ext uri="{FF2B5EF4-FFF2-40B4-BE49-F238E27FC236}">
                <a16:creationId xmlns:a16="http://schemas.microsoft.com/office/drawing/2014/main" id="{CC05A510-B72C-4114-A33E-6D4FE4136011}"/>
              </a:ext>
            </a:extLst>
          </p:cNvPr>
          <p:cNvSpPr>
            <a:spLocks noGrp="1"/>
          </p:cNvSpPr>
          <p:nvPr>
            <p:ph type="dt" sz="half" idx="10"/>
          </p:nvPr>
        </p:nvSpPr>
        <p:spPr/>
        <p:txBody>
          <a:bodyPr/>
          <a:lstStyle/>
          <a:p>
            <a:fld id="{0E420208-4322-43A0-9F9E-335782B57889}" type="datetime1">
              <a:rPr lang="de-AT" noProof="0" smtClean="0"/>
              <a:t>16.09.2022</a:t>
            </a:fld>
            <a:endParaRPr lang="de-DE" noProof="0" dirty="0"/>
          </a:p>
        </p:txBody>
      </p:sp>
      <p:sp>
        <p:nvSpPr>
          <p:cNvPr id="5" name="Fußzeilenplatzhalter 4">
            <a:extLst>
              <a:ext uri="{FF2B5EF4-FFF2-40B4-BE49-F238E27FC236}">
                <a16:creationId xmlns:a16="http://schemas.microsoft.com/office/drawing/2014/main" id="{5498C23E-D0B8-4E7F-9A5A-8BABBA03F27E}"/>
              </a:ext>
            </a:extLst>
          </p:cNvPr>
          <p:cNvSpPr>
            <a:spLocks noGrp="1"/>
          </p:cNvSpPr>
          <p:nvPr>
            <p:ph type="ftr" sz="quarter" idx="11"/>
          </p:nvPr>
        </p:nvSpPr>
        <p:spPr/>
        <p:txBody>
          <a:bodyPr/>
          <a:lstStyle/>
          <a:p>
            <a:pPr rtl="0"/>
            <a:r>
              <a:rPr lang="it-IT" noProof="0"/>
              <a:t>Simona Bartoli Kucher                        SLTED 2022</a:t>
            </a:r>
            <a:endParaRPr lang="de-DE" noProof="0" dirty="0"/>
          </a:p>
        </p:txBody>
      </p:sp>
      <p:sp>
        <p:nvSpPr>
          <p:cNvPr id="6" name="Foliennummernplatzhalter 5">
            <a:extLst>
              <a:ext uri="{FF2B5EF4-FFF2-40B4-BE49-F238E27FC236}">
                <a16:creationId xmlns:a16="http://schemas.microsoft.com/office/drawing/2014/main" id="{CA74ADC9-82CB-47E2-B867-D0F00957A9BC}"/>
              </a:ext>
            </a:extLst>
          </p:cNvPr>
          <p:cNvSpPr>
            <a:spLocks noGrp="1"/>
          </p:cNvSpPr>
          <p:nvPr>
            <p:ph type="sldNum" sz="quarter" idx="12"/>
          </p:nvPr>
        </p:nvSpPr>
        <p:spPr/>
        <p:txBody>
          <a:bodyPr/>
          <a:lstStyle/>
          <a:p>
            <a:pPr rtl="0"/>
            <a:fld id="{0FF54DE5-C571-48E8-A5BC-B369434E2F44}" type="slidenum">
              <a:rPr lang="de-DE" noProof="0" smtClean="0"/>
              <a:t>‹#›</a:t>
            </a:fld>
            <a:endParaRPr lang="de-DE" noProof="0" dirty="0"/>
          </a:p>
        </p:txBody>
      </p:sp>
    </p:spTree>
    <p:extLst>
      <p:ext uri="{BB962C8B-B14F-4D97-AF65-F5344CB8AC3E}">
        <p14:creationId xmlns:p14="http://schemas.microsoft.com/office/powerpoint/2010/main" val="208951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83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3540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83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2954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83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51875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83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5330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83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5679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83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849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84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6562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84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90561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8.xml><?xml version="1.0" encoding="utf-8"?>
<p:sldLayout xmlns:a="http://schemas.openxmlformats.org/drawingml/2006/main" xmlns:r="http://schemas.openxmlformats.org/officeDocument/2006/relationships" xmlns:p="http://schemas.openxmlformats.org/presentationml/2006/main" userDrawn="1">
  <p:cSld name="84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4673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84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6751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DBC695-A61B-4A0F-B409-126517F54E6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it-IT"/>
          </a:p>
        </p:txBody>
      </p:sp>
      <p:sp>
        <p:nvSpPr>
          <p:cNvPr id="3" name="Textplatzhalter 2">
            <a:extLst>
              <a:ext uri="{FF2B5EF4-FFF2-40B4-BE49-F238E27FC236}">
                <a16:creationId xmlns:a16="http://schemas.microsoft.com/office/drawing/2014/main" id="{810C5016-C198-4641-9BAA-D94711147B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FE1D7276-7967-4157-9671-CB45E47CA079}"/>
              </a:ext>
            </a:extLst>
          </p:cNvPr>
          <p:cNvSpPr>
            <a:spLocks noGrp="1"/>
          </p:cNvSpPr>
          <p:nvPr>
            <p:ph type="dt" sz="half" idx="10"/>
          </p:nvPr>
        </p:nvSpPr>
        <p:spPr/>
        <p:txBody>
          <a:bodyPr/>
          <a:lstStyle/>
          <a:p>
            <a:fld id="{97DCAEFE-FA6A-4991-8F14-C13FD7B03A83}" type="datetime1">
              <a:rPr lang="de-AT" smtClean="0">
                <a:solidFill>
                  <a:prstClr val="black">
                    <a:tint val="75000"/>
                  </a:prstClr>
                </a:solidFill>
              </a:rPr>
              <a:t>16.09.2022</a:t>
            </a:fld>
            <a:endParaRPr lang="de-AT">
              <a:solidFill>
                <a:prstClr val="black">
                  <a:tint val="75000"/>
                </a:prstClr>
              </a:solidFill>
            </a:endParaRPr>
          </a:p>
        </p:txBody>
      </p:sp>
      <p:sp>
        <p:nvSpPr>
          <p:cNvPr id="5" name="Fußzeilenplatzhalter 4">
            <a:extLst>
              <a:ext uri="{FF2B5EF4-FFF2-40B4-BE49-F238E27FC236}">
                <a16:creationId xmlns:a16="http://schemas.microsoft.com/office/drawing/2014/main" id="{E0866440-CA24-4521-9AEE-F24110ABF024}"/>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6" name="Foliennummernplatzhalter 5">
            <a:extLst>
              <a:ext uri="{FF2B5EF4-FFF2-40B4-BE49-F238E27FC236}">
                <a16:creationId xmlns:a16="http://schemas.microsoft.com/office/drawing/2014/main" id="{BA49349F-979E-446D-918E-3E52ED7359C5}"/>
              </a:ext>
            </a:extLst>
          </p:cNvPr>
          <p:cNvSpPr>
            <a:spLocks noGrp="1"/>
          </p:cNvSpPr>
          <p:nvPr>
            <p:ph type="sldNum" sz="quarter" idx="12"/>
          </p:nvPr>
        </p:nvSpPr>
        <p:spPr/>
        <p:txBody>
          <a:bodyPr/>
          <a:lstStyle/>
          <a:p>
            <a:fld id="{4BF68D38-5D04-4D17-9F1A-9BB9AC145620}"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1284587214"/>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userDrawn="1">
  <p:cSld name="84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81660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1.xml><?xml version="1.0" encoding="utf-8"?>
<p:sldLayout xmlns:a="http://schemas.openxmlformats.org/drawingml/2006/main" xmlns:r="http://schemas.openxmlformats.org/officeDocument/2006/relationships" xmlns:p="http://schemas.openxmlformats.org/presentationml/2006/main" userDrawn="1">
  <p:cSld name="84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8136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2.xml><?xml version="1.0" encoding="utf-8"?>
<p:sldLayout xmlns:a="http://schemas.openxmlformats.org/drawingml/2006/main" xmlns:r="http://schemas.openxmlformats.org/officeDocument/2006/relationships" xmlns:p="http://schemas.openxmlformats.org/presentationml/2006/main" userDrawn="1">
  <p:cSld name="84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6971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3.xml><?xml version="1.0" encoding="utf-8"?>
<p:sldLayout xmlns:a="http://schemas.openxmlformats.org/drawingml/2006/main" xmlns:r="http://schemas.openxmlformats.org/officeDocument/2006/relationships" xmlns:p="http://schemas.openxmlformats.org/presentationml/2006/main" userDrawn="1">
  <p:cSld name="84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54394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4.xml><?xml version="1.0" encoding="utf-8"?>
<p:sldLayout xmlns:a="http://schemas.openxmlformats.org/drawingml/2006/main" xmlns:r="http://schemas.openxmlformats.org/officeDocument/2006/relationships" xmlns:p="http://schemas.openxmlformats.org/presentationml/2006/main" userDrawn="1">
  <p:cSld name="84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44378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84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6817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6.xml><?xml version="1.0" encoding="utf-8"?>
<p:sldLayout xmlns:a="http://schemas.openxmlformats.org/drawingml/2006/main" xmlns:r="http://schemas.openxmlformats.org/officeDocument/2006/relationships" xmlns:p="http://schemas.openxmlformats.org/presentationml/2006/main" userDrawn="1">
  <p:cSld name="85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39043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85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2021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8.xml><?xml version="1.0" encoding="utf-8"?>
<p:sldLayout xmlns:a="http://schemas.openxmlformats.org/drawingml/2006/main" xmlns:r="http://schemas.openxmlformats.org/officeDocument/2006/relationships" xmlns:p="http://schemas.openxmlformats.org/presentationml/2006/main" userDrawn="1">
  <p:cSld name="85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415098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85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0227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583A76-3C9C-4637-ACEF-837F01EECFB2}"/>
              </a:ext>
            </a:extLst>
          </p:cNvPr>
          <p:cNvSpPr>
            <a:spLocks noGrp="1"/>
          </p:cNvSpPr>
          <p:nvPr>
            <p:ph type="title"/>
          </p:nvPr>
        </p:nvSpPr>
        <p:spPr/>
        <p:txBody>
          <a:bodyPr/>
          <a:lstStyle/>
          <a:p>
            <a:r>
              <a:rPr lang="de-DE"/>
              <a:t>Mastertitelformat bearbeiten</a:t>
            </a:r>
            <a:endParaRPr lang="it-IT"/>
          </a:p>
        </p:txBody>
      </p:sp>
      <p:sp>
        <p:nvSpPr>
          <p:cNvPr id="3" name="Inhaltsplatzhalter 2">
            <a:extLst>
              <a:ext uri="{FF2B5EF4-FFF2-40B4-BE49-F238E27FC236}">
                <a16:creationId xmlns:a16="http://schemas.microsoft.com/office/drawing/2014/main" id="{35B8E6DF-2CD7-4815-9D01-D81632AB1633}"/>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Inhaltsplatzhalter 3">
            <a:extLst>
              <a:ext uri="{FF2B5EF4-FFF2-40B4-BE49-F238E27FC236}">
                <a16:creationId xmlns:a16="http://schemas.microsoft.com/office/drawing/2014/main" id="{D15C329B-87B8-4063-896F-1222B03DB1BE}"/>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5" name="Datumsplatzhalter 4">
            <a:extLst>
              <a:ext uri="{FF2B5EF4-FFF2-40B4-BE49-F238E27FC236}">
                <a16:creationId xmlns:a16="http://schemas.microsoft.com/office/drawing/2014/main" id="{0046C6F4-C1E6-4A1B-A76C-43E22C6EB727}"/>
              </a:ext>
            </a:extLst>
          </p:cNvPr>
          <p:cNvSpPr>
            <a:spLocks noGrp="1"/>
          </p:cNvSpPr>
          <p:nvPr>
            <p:ph type="dt" sz="half" idx="10"/>
          </p:nvPr>
        </p:nvSpPr>
        <p:spPr/>
        <p:txBody>
          <a:bodyPr/>
          <a:lstStyle/>
          <a:p>
            <a:fld id="{0C360211-889D-4732-B9DD-A3BFD4729A88}" type="datetime1">
              <a:rPr lang="de-AT" smtClean="0">
                <a:solidFill>
                  <a:prstClr val="black">
                    <a:tint val="75000"/>
                  </a:prstClr>
                </a:solidFill>
              </a:rPr>
              <a:t>16.09.2022</a:t>
            </a:fld>
            <a:endParaRPr lang="de-AT">
              <a:solidFill>
                <a:prstClr val="black">
                  <a:tint val="75000"/>
                </a:prstClr>
              </a:solidFill>
            </a:endParaRPr>
          </a:p>
        </p:txBody>
      </p:sp>
      <p:sp>
        <p:nvSpPr>
          <p:cNvPr id="6" name="Fußzeilenplatzhalter 5">
            <a:extLst>
              <a:ext uri="{FF2B5EF4-FFF2-40B4-BE49-F238E27FC236}">
                <a16:creationId xmlns:a16="http://schemas.microsoft.com/office/drawing/2014/main" id="{D99215BD-90F3-45D8-9D66-9D2FE6AD4671}"/>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7" name="Foliennummernplatzhalter 6">
            <a:extLst>
              <a:ext uri="{FF2B5EF4-FFF2-40B4-BE49-F238E27FC236}">
                <a16:creationId xmlns:a16="http://schemas.microsoft.com/office/drawing/2014/main" id="{C066DF18-4253-41F0-9AD2-3F65084EED20}"/>
              </a:ext>
            </a:extLst>
          </p:cNvPr>
          <p:cNvSpPr>
            <a:spLocks noGrp="1"/>
          </p:cNvSpPr>
          <p:nvPr>
            <p:ph type="sldNum" sz="quarter" idx="12"/>
          </p:nvPr>
        </p:nvSpPr>
        <p:spPr/>
        <p:txBody>
          <a:bodyPr/>
          <a:lstStyle/>
          <a:p>
            <a:fld id="{4BF68D38-5D04-4D17-9F1A-9BB9AC145620}"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620314917"/>
      </p:ext>
    </p:extLst>
  </p:cSld>
  <p:clrMapOvr>
    <a:masterClrMapping/>
  </p:clrMapOvr>
  <p:extLst>
    <p:ext uri="{DCECCB84-F9BA-43D5-87BE-67443E8EF086}">
      <p15:sldGuideLst xmlns:p15="http://schemas.microsoft.com/office/powerpoint/2012/main"/>
    </p:ext>
  </p:extLst>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85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404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85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9819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85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65973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85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6227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85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70711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85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51877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86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4129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86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71793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8.xml><?xml version="1.0" encoding="utf-8"?>
<p:sldLayout xmlns:a="http://schemas.openxmlformats.org/drawingml/2006/main" xmlns:r="http://schemas.openxmlformats.org/officeDocument/2006/relationships" xmlns:p="http://schemas.openxmlformats.org/presentationml/2006/main" userDrawn="1">
  <p:cSld name="86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2554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9.xml><?xml version="1.0" encoding="utf-8"?>
<p:sldLayout xmlns:a="http://schemas.openxmlformats.org/drawingml/2006/main" xmlns:r="http://schemas.openxmlformats.org/officeDocument/2006/relationships" xmlns:p="http://schemas.openxmlformats.org/presentationml/2006/main" userDrawn="1">
  <p:cSld name="86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26832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3FBD41-8287-4573-BB87-5655F1923F65}"/>
              </a:ext>
            </a:extLst>
          </p:cNvPr>
          <p:cNvSpPr>
            <a:spLocks noGrp="1"/>
          </p:cNvSpPr>
          <p:nvPr>
            <p:ph type="title"/>
          </p:nvPr>
        </p:nvSpPr>
        <p:spPr>
          <a:xfrm>
            <a:off x="839788" y="365125"/>
            <a:ext cx="10515600" cy="1325563"/>
          </a:xfrm>
        </p:spPr>
        <p:txBody>
          <a:bodyPr/>
          <a:lstStyle/>
          <a:p>
            <a:r>
              <a:rPr lang="de-DE"/>
              <a:t>Mastertitelformat bearbeiten</a:t>
            </a:r>
            <a:endParaRPr lang="it-IT"/>
          </a:p>
        </p:txBody>
      </p:sp>
      <p:sp>
        <p:nvSpPr>
          <p:cNvPr id="3" name="Textplatzhalter 2">
            <a:extLst>
              <a:ext uri="{FF2B5EF4-FFF2-40B4-BE49-F238E27FC236}">
                <a16:creationId xmlns:a16="http://schemas.microsoft.com/office/drawing/2014/main" id="{8FF16EAE-CCA5-431D-9C1D-E0DA18DEBA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6BFC22A9-9C70-4000-9D09-3B495AEBA238}"/>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5" name="Textplatzhalter 4">
            <a:extLst>
              <a:ext uri="{FF2B5EF4-FFF2-40B4-BE49-F238E27FC236}">
                <a16:creationId xmlns:a16="http://schemas.microsoft.com/office/drawing/2014/main" id="{BB5477C2-53CA-4256-B0F4-73AE95714F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69DD6E5D-FD41-4656-B330-E15BE54D097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7" name="Datumsplatzhalter 6">
            <a:extLst>
              <a:ext uri="{FF2B5EF4-FFF2-40B4-BE49-F238E27FC236}">
                <a16:creationId xmlns:a16="http://schemas.microsoft.com/office/drawing/2014/main" id="{F8F787BA-0D16-416F-B18A-627C65A4E933}"/>
              </a:ext>
            </a:extLst>
          </p:cNvPr>
          <p:cNvSpPr>
            <a:spLocks noGrp="1"/>
          </p:cNvSpPr>
          <p:nvPr>
            <p:ph type="dt" sz="half" idx="10"/>
          </p:nvPr>
        </p:nvSpPr>
        <p:spPr/>
        <p:txBody>
          <a:bodyPr/>
          <a:lstStyle/>
          <a:p>
            <a:fld id="{E3E652B0-478D-49DF-B4A5-FBAD183EC405}" type="datetime1">
              <a:rPr lang="de-AT" noProof="0" smtClean="0"/>
              <a:t>16.09.2022</a:t>
            </a:fld>
            <a:endParaRPr lang="de-DE" noProof="0" dirty="0"/>
          </a:p>
        </p:txBody>
      </p:sp>
      <p:sp>
        <p:nvSpPr>
          <p:cNvPr id="8" name="Fußzeilenplatzhalter 7">
            <a:extLst>
              <a:ext uri="{FF2B5EF4-FFF2-40B4-BE49-F238E27FC236}">
                <a16:creationId xmlns:a16="http://schemas.microsoft.com/office/drawing/2014/main" id="{3429DAE3-EC5F-41D6-956F-DB5570FACFD5}"/>
              </a:ext>
            </a:extLst>
          </p:cNvPr>
          <p:cNvSpPr>
            <a:spLocks noGrp="1"/>
          </p:cNvSpPr>
          <p:nvPr>
            <p:ph type="ftr" sz="quarter" idx="11"/>
          </p:nvPr>
        </p:nvSpPr>
        <p:spPr/>
        <p:txBody>
          <a:bodyPr/>
          <a:lstStyle/>
          <a:p>
            <a:pPr rtl="0"/>
            <a:r>
              <a:rPr lang="it-IT" noProof="0"/>
              <a:t>Simona Bartoli Kucher                        SLTED 2022</a:t>
            </a:r>
            <a:endParaRPr lang="de-DE" noProof="0" dirty="0"/>
          </a:p>
        </p:txBody>
      </p:sp>
      <p:sp>
        <p:nvSpPr>
          <p:cNvPr id="9" name="Foliennummernplatzhalter 8">
            <a:extLst>
              <a:ext uri="{FF2B5EF4-FFF2-40B4-BE49-F238E27FC236}">
                <a16:creationId xmlns:a16="http://schemas.microsoft.com/office/drawing/2014/main" id="{5F2024E3-BD97-41BD-82D7-0D46F57534EC}"/>
              </a:ext>
            </a:extLst>
          </p:cNvPr>
          <p:cNvSpPr>
            <a:spLocks noGrp="1"/>
          </p:cNvSpPr>
          <p:nvPr>
            <p:ph type="sldNum" sz="quarter" idx="12"/>
          </p:nvPr>
        </p:nvSpPr>
        <p:spPr/>
        <p:txBody>
          <a:bodyPr/>
          <a:lstStyle/>
          <a:p>
            <a:pPr rtl="0"/>
            <a:fld id="{0FF54DE5-C571-48E8-A5BC-B369434E2F44}" type="slidenum">
              <a:rPr lang="de-DE" noProof="0" smtClean="0"/>
              <a:t>‹#›</a:t>
            </a:fld>
            <a:endParaRPr lang="de-DE" noProof="0" dirty="0"/>
          </a:p>
        </p:txBody>
      </p:sp>
    </p:spTree>
    <p:extLst>
      <p:ext uri="{BB962C8B-B14F-4D97-AF65-F5344CB8AC3E}">
        <p14:creationId xmlns:p14="http://schemas.microsoft.com/office/powerpoint/2010/main" val="161484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80.xml><?xml version="1.0" encoding="utf-8"?>
<p:sldLayout xmlns:a="http://schemas.openxmlformats.org/drawingml/2006/main" xmlns:r="http://schemas.openxmlformats.org/officeDocument/2006/relationships" xmlns:p="http://schemas.openxmlformats.org/presentationml/2006/main" userDrawn="1">
  <p:cSld name="86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308723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86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4"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48"/>
            <a:ext cx="468398" cy="230832"/>
          </a:xfrm>
          <a:prstGeom prst="rect">
            <a:avLst/>
          </a:prstGeom>
          <a:noFill/>
        </p:spPr>
        <p:txBody>
          <a:bodyPr wrap="none" rtlCol="0">
            <a:spAutoFit/>
          </a:bodyPr>
          <a:lstStyle/>
          <a:p>
            <a:pPr fontAlgn="auto">
              <a:spcBef>
                <a:spcPts val="0"/>
              </a:spcBef>
              <a:spcAft>
                <a:spcPts val="0"/>
              </a:spcAft>
            </a:pPr>
            <a:fld id="{A56108E9-0BB1-46BE-B52C-447D2D187DBA}" type="slidenum">
              <a:rPr lang="de-AT" sz="900">
                <a:solidFill>
                  <a:prstClr val="black"/>
                </a:solidFill>
                <a:latin typeface="Verdana" pitchFamily="34" charset="0"/>
                <a:ea typeface="Verdana" pitchFamily="34" charset="0"/>
                <a:cs typeface="Verdana" pitchFamily="34" charset="0"/>
              </a:rPr>
              <a:pPr fontAlgn="auto">
                <a:spcBef>
                  <a:spcPts val="0"/>
                </a:spcBef>
                <a:spcAft>
                  <a:spcPts val="0"/>
                </a:spcAft>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2817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86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87629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86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48381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86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785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86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7625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87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903697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87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83291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87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7129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87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375469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02268B-82A9-4E4A-B819-F48BD5E00729}"/>
              </a:ext>
            </a:extLst>
          </p:cNvPr>
          <p:cNvSpPr>
            <a:spLocks noGrp="1"/>
          </p:cNvSpPr>
          <p:nvPr>
            <p:ph type="title"/>
          </p:nvPr>
        </p:nvSpPr>
        <p:spPr/>
        <p:txBody>
          <a:bodyPr/>
          <a:lstStyle/>
          <a:p>
            <a:r>
              <a:rPr lang="de-DE"/>
              <a:t>Mastertitelformat bearbeiten</a:t>
            </a:r>
            <a:endParaRPr lang="it-IT"/>
          </a:p>
        </p:txBody>
      </p:sp>
      <p:sp>
        <p:nvSpPr>
          <p:cNvPr id="3" name="Datumsplatzhalter 2">
            <a:extLst>
              <a:ext uri="{FF2B5EF4-FFF2-40B4-BE49-F238E27FC236}">
                <a16:creationId xmlns:a16="http://schemas.microsoft.com/office/drawing/2014/main" id="{7FDAF203-9F5B-49EC-BA4B-80A579E229DB}"/>
              </a:ext>
            </a:extLst>
          </p:cNvPr>
          <p:cNvSpPr>
            <a:spLocks noGrp="1"/>
          </p:cNvSpPr>
          <p:nvPr>
            <p:ph type="dt" sz="half" idx="10"/>
          </p:nvPr>
        </p:nvSpPr>
        <p:spPr/>
        <p:txBody>
          <a:bodyPr/>
          <a:lstStyle/>
          <a:p>
            <a:fld id="{38D52051-AE35-4CF4-B713-A8579B36B2C7}" type="datetime1">
              <a:rPr lang="de-AT" smtClean="0">
                <a:solidFill>
                  <a:prstClr val="black">
                    <a:tint val="75000"/>
                  </a:prstClr>
                </a:solidFill>
              </a:rPr>
              <a:t>16.09.2022</a:t>
            </a:fld>
            <a:endParaRPr lang="de-AT">
              <a:solidFill>
                <a:prstClr val="black">
                  <a:tint val="75000"/>
                </a:prstClr>
              </a:solidFill>
            </a:endParaRPr>
          </a:p>
        </p:txBody>
      </p:sp>
      <p:sp>
        <p:nvSpPr>
          <p:cNvPr id="4" name="Fußzeilenplatzhalter 3">
            <a:extLst>
              <a:ext uri="{FF2B5EF4-FFF2-40B4-BE49-F238E27FC236}">
                <a16:creationId xmlns:a16="http://schemas.microsoft.com/office/drawing/2014/main" id="{0F8B3887-9F69-4F12-8738-A4E87754D63B}"/>
              </a:ext>
            </a:extLst>
          </p:cNvPr>
          <p:cNvSpPr>
            <a:spLocks noGrp="1"/>
          </p:cNvSpPr>
          <p:nvPr>
            <p:ph type="ftr" sz="quarter" idx="11"/>
          </p:nvPr>
        </p:nvSpPr>
        <p:spPr/>
        <p:txBody>
          <a:bodyPr/>
          <a:lstStyle/>
          <a:p>
            <a:r>
              <a:rPr lang="it-IT">
                <a:solidFill>
                  <a:prstClr val="black">
                    <a:tint val="75000"/>
                  </a:prstClr>
                </a:solidFill>
              </a:rPr>
              <a:t>Simona Bartoli Kucher                        SLTED 2022</a:t>
            </a:r>
            <a:endParaRPr lang="de-AT">
              <a:solidFill>
                <a:prstClr val="black">
                  <a:tint val="75000"/>
                </a:prstClr>
              </a:solidFill>
            </a:endParaRPr>
          </a:p>
        </p:txBody>
      </p:sp>
      <p:sp>
        <p:nvSpPr>
          <p:cNvPr id="5" name="Foliennummernplatzhalter 4">
            <a:extLst>
              <a:ext uri="{FF2B5EF4-FFF2-40B4-BE49-F238E27FC236}">
                <a16:creationId xmlns:a16="http://schemas.microsoft.com/office/drawing/2014/main" id="{8E2FD23E-3B54-404C-BFDB-40039315F86A}"/>
              </a:ext>
            </a:extLst>
          </p:cNvPr>
          <p:cNvSpPr>
            <a:spLocks noGrp="1"/>
          </p:cNvSpPr>
          <p:nvPr>
            <p:ph type="sldNum" sz="quarter" idx="12"/>
          </p:nvPr>
        </p:nvSpPr>
        <p:spPr/>
        <p:txBody>
          <a:bodyPr/>
          <a:lstStyle/>
          <a:p>
            <a:fld id="{4BF68D38-5D04-4D17-9F1A-9BB9AC145620}" type="slidenum">
              <a:rPr lang="de-AT" smtClean="0">
                <a:solidFill>
                  <a:prstClr val="black">
                    <a:tint val="75000"/>
                  </a:prstClr>
                </a:solidFill>
              </a:rPr>
              <a:pPr/>
              <a:t>‹#›</a:t>
            </a:fld>
            <a:endParaRPr lang="de-AT">
              <a:solidFill>
                <a:prstClr val="black">
                  <a:tint val="75000"/>
                </a:prstClr>
              </a:solidFill>
            </a:endParaRPr>
          </a:p>
        </p:txBody>
      </p:sp>
    </p:spTree>
    <p:extLst>
      <p:ext uri="{BB962C8B-B14F-4D97-AF65-F5344CB8AC3E}">
        <p14:creationId xmlns:p14="http://schemas.microsoft.com/office/powerpoint/2010/main" val="1130723208"/>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874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9699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875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65108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876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91257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877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53871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4.xml><?xml version="1.0" encoding="utf-8"?>
<p:sldLayout xmlns:a="http://schemas.openxmlformats.org/drawingml/2006/main" xmlns:r="http://schemas.openxmlformats.org/officeDocument/2006/relationships" xmlns:p="http://schemas.openxmlformats.org/presentationml/2006/main" userDrawn="1">
  <p:cSld name="878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38106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5.xml><?xml version="1.0" encoding="utf-8"?>
<p:sldLayout xmlns:a="http://schemas.openxmlformats.org/drawingml/2006/main" xmlns:r="http://schemas.openxmlformats.org/officeDocument/2006/relationships" xmlns:p="http://schemas.openxmlformats.org/presentationml/2006/main" userDrawn="1">
  <p:cSld name="879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254891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6.xml><?xml version="1.0" encoding="utf-8"?>
<p:sldLayout xmlns:a="http://schemas.openxmlformats.org/drawingml/2006/main" xmlns:r="http://schemas.openxmlformats.org/officeDocument/2006/relationships" xmlns:p="http://schemas.openxmlformats.org/presentationml/2006/main" userDrawn="1">
  <p:cSld name="880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91226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881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112577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882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555586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883_Universität Kapitelseite">
    <p:spTree>
      <p:nvGrpSpPr>
        <p:cNvPr id="1" name=""/>
        <p:cNvGrpSpPr/>
        <p:nvPr/>
      </p:nvGrpSpPr>
      <p:grpSpPr>
        <a:xfrm>
          <a:off x="0" y="0"/>
          <a:ext cx="0" cy="0"/>
          <a:chOff x="0" y="0"/>
          <a:chExt cx="0" cy="0"/>
        </a:xfrm>
      </p:grpSpPr>
      <p:pic>
        <p:nvPicPr>
          <p:cNvPr id="4098" name="Picture 2" descr="P:\PRESSESTELLE\PowerPointPräsentation\Grafiken\4zu3\PPTs 4zu3\HINTERGRÜNDE\PPT VORLAGE HINTERGRUND5.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80" y="-28800"/>
            <a:ext cx="12194480" cy="68868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Grp="1" noChangeArrowheads="1"/>
          </p:cNvSpPr>
          <p:nvPr>
            <p:ph type="title"/>
          </p:nvPr>
        </p:nvSpPr>
        <p:spPr bwMode="auto">
          <a:xfrm>
            <a:off x="286116" y="476672"/>
            <a:ext cx="11617291" cy="11521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square" lIns="0" tIns="0" rIns="0" bIns="0" numCol="1" anchor="ctr" anchorCtr="0" compatLnSpc="1">
            <a:prstTxWarp prst="textNoShape">
              <a:avLst/>
            </a:prstTxWarp>
            <a:normAutofit/>
          </a:bodyPr>
          <a:lstStyle>
            <a:lvl1pPr marL="0" algn="l">
              <a:lnSpc>
                <a:spcPct val="80000"/>
              </a:lnSpc>
              <a:defRPr sz="3300"/>
            </a:lvl1pPr>
          </a:lstStyle>
          <a:p>
            <a:pPr marL="0" algn="l">
              <a:lnSpc>
                <a:spcPct val="80000"/>
              </a:lnSpc>
            </a:pPr>
            <a:r>
              <a:rPr lang="de-DE">
                <a:latin typeface="Verdana" pitchFamily="34" charset="0"/>
                <a:ea typeface="Verdana" pitchFamily="34" charset="0"/>
                <a:cs typeface="Verdana" pitchFamily="34" charset="0"/>
                <a:sym typeface="Franklin Gothic Medium" charset="0"/>
              </a:rPr>
              <a:t>Titelmasterformat durch Klicken bearbeiten</a:t>
            </a:r>
            <a:endParaRPr lang="en-US" dirty="0">
              <a:latin typeface="Verdana" pitchFamily="34" charset="0"/>
              <a:ea typeface="Verdana" pitchFamily="34" charset="0"/>
              <a:cs typeface="Verdana" pitchFamily="34" charset="0"/>
              <a:sym typeface="Franklin Gothic Medium" charset="0"/>
            </a:endParaRPr>
          </a:p>
        </p:txBody>
      </p:sp>
      <p:sp>
        <p:nvSpPr>
          <p:cNvPr id="5" name="Rectangle 3"/>
          <p:cNvSpPr>
            <a:spLocks noGrp="1" noChangeArrowheads="1"/>
          </p:cNvSpPr>
          <p:nvPr>
            <p:ph idx="10"/>
          </p:nvPr>
        </p:nvSpPr>
        <p:spPr bwMode="auto">
          <a:xfrm>
            <a:off x="335361" y="1988840"/>
            <a:ext cx="11617291" cy="4104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40" tIns="45720" rIns="91440" bIns="45720" numCol="1" anchor="t" anchorCtr="0" compatLnSpc="1">
            <a:prstTxWarp prst="textNoShape">
              <a:avLst/>
            </a:prstTxWarp>
            <a:normAutofit/>
          </a:bodyPr>
          <a:lstStyle>
            <a:lvl1pPr>
              <a:defRPr sz="2550">
                <a:latin typeface="Verdana" pitchFamily="34" charset="0"/>
                <a:ea typeface="Verdana" pitchFamily="34" charset="0"/>
                <a:cs typeface="Verdana" pitchFamily="34" charset="0"/>
              </a:defRPr>
            </a:lvl1pPr>
          </a:lstStyle>
          <a:p>
            <a:pPr lvl="0"/>
            <a:r>
              <a:rPr lang="de-DE"/>
              <a:t>Textmasterformat bearbeiten</a:t>
            </a:r>
          </a:p>
        </p:txBody>
      </p:sp>
      <p:sp>
        <p:nvSpPr>
          <p:cNvPr id="2" name="Textfeld 1"/>
          <p:cNvSpPr txBox="1"/>
          <p:nvPr userDrawn="1"/>
        </p:nvSpPr>
        <p:spPr>
          <a:xfrm>
            <a:off x="10943053" y="6150938"/>
            <a:ext cx="468398" cy="230832"/>
          </a:xfrm>
          <a:prstGeom prst="rect">
            <a:avLst/>
          </a:prstGeom>
          <a:noFill/>
        </p:spPr>
        <p:txBody>
          <a:bodyPr wrap="none" rtlCol="0">
            <a:spAutoFit/>
          </a:bodyPr>
          <a:lstStyle/>
          <a:p>
            <a:fld id="{A56108E9-0BB1-46BE-B52C-447D2D187DBA}" type="slidenum">
              <a:rPr lang="de-AT" sz="900">
                <a:solidFill>
                  <a:prstClr val="black"/>
                </a:solidFill>
                <a:latin typeface="Verdana" pitchFamily="34" charset="0"/>
                <a:ea typeface="Verdana" pitchFamily="34" charset="0"/>
                <a:cs typeface="Verdana" pitchFamily="34" charset="0"/>
              </a:rPr>
              <a:pPr/>
              <a:t>‹#›</a:t>
            </a:fld>
            <a:endParaRPr lang="de-AT" sz="900" dirty="0">
              <a:solidFill>
                <a:prstClr val="black"/>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00753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theme" Target="../theme/theme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image" Target="../media/image5.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6.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117" Type="http://schemas.openxmlformats.org/officeDocument/2006/relationships/slideLayout" Target="../slideLayouts/slideLayout210.xml"/><Relationship Id="rId671" Type="http://schemas.openxmlformats.org/officeDocument/2006/relationships/slideLayout" Target="../slideLayouts/slideLayout764.xml"/><Relationship Id="rId769" Type="http://schemas.openxmlformats.org/officeDocument/2006/relationships/slideLayout" Target="../slideLayouts/slideLayout862.xml"/><Relationship Id="rId21" Type="http://schemas.openxmlformats.org/officeDocument/2006/relationships/slideLayout" Target="../slideLayouts/slideLayout114.xml"/><Relationship Id="rId324" Type="http://schemas.openxmlformats.org/officeDocument/2006/relationships/slideLayout" Target="../slideLayouts/slideLayout417.xml"/><Relationship Id="rId531" Type="http://schemas.openxmlformats.org/officeDocument/2006/relationships/slideLayout" Target="../slideLayouts/slideLayout624.xml"/><Relationship Id="rId629" Type="http://schemas.openxmlformats.org/officeDocument/2006/relationships/slideLayout" Target="../slideLayouts/slideLayout722.xml"/><Relationship Id="rId170" Type="http://schemas.openxmlformats.org/officeDocument/2006/relationships/slideLayout" Target="../slideLayouts/slideLayout263.xml"/><Relationship Id="rId836" Type="http://schemas.openxmlformats.org/officeDocument/2006/relationships/slideLayout" Target="../slideLayouts/slideLayout929.xml"/><Relationship Id="rId268" Type="http://schemas.openxmlformats.org/officeDocument/2006/relationships/slideLayout" Target="../slideLayouts/slideLayout361.xml"/><Relationship Id="rId475" Type="http://schemas.openxmlformats.org/officeDocument/2006/relationships/slideLayout" Target="../slideLayouts/slideLayout568.xml"/><Relationship Id="rId682" Type="http://schemas.openxmlformats.org/officeDocument/2006/relationships/slideLayout" Target="../slideLayouts/slideLayout775.xml"/><Relationship Id="rId903" Type="http://schemas.openxmlformats.org/officeDocument/2006/relationships/slideLayout" Target="../slideLayouts/slideLayout996.xml"/><Relationship Id="rId32" Type="http://schemas.openxmlformats.org/officeDocument/2006/relationships/slideLayout" Target="../slideLayouts/slideLayout125.xml"/><Relationship Id="rId128" Type="http://schemas.openxmlformats.org/officeDocument/2006/relationships/slideLayout" Target="../slideLayouts/slideLayout221.xml"/><Relationship Id="rId335" Type="http://schemas.openxmlformats.org/officeDocument/2006/relationships/slideLayout" Target="../slideLayouts/slideLayout428.xml"/><Relationship Id="rId542" Type="http://schemas.openxmlformats.org/officeDocument/2006/relationships/slideLayout" Target="../slideLayouts/slideLayout635.xml"/><Relationship Id="rId181" Type="http://schemas.openxmlformats.org/officeDocument/2006/relationships/slideLayout" Target="../slideLayouts/slideLayout274.xml"/><Relationship Id="rId402" Type="http://schemas.openxmlformats.org/officeDocument/2006/relationships/slideLayout" Target="../slideLayouts/slideLayout495.xml"/><Relationship Id="rId847" Type="http://schemas.openxmlformats.org/officeDocument/2006/relationships/slideLayout" Target="../slideLayouts/slideLayout940.xml"/><Relationship Id="rId279" Type="http://schemas.openxmlformats.org/officeDocument/2006/relationships/slideLayout" Target="../slideLayouts/slideLayout372.xml"/><Relationship Id="rId486" Type="http://schemas.openxmlformats.org/officeDocument/2006/relationships/slideLayout" Target="../slideLayouts/slideLayout579.xml"/><Relationship Id="rId693" Type="http://schemas.openxmlformats.org/officeDocument/2006/relationships/slideLayout" Target="../slideLayouts/slideLayout786.xml"/><Relationship Id="rId707" Type="http://schemas.openxmlformats.org/officeDocument/2006/relationships/slideLayout" Target="../slideLayouts/slideLayout800.xml"/><Relationship Id="rId914" Type="http://schemas.openxmlformats.org/officeDocument/2006/relationships/slideLayout" Target="../slideLayouts/slideLayout1007.xml"/><Relationship Id="rId43" Type="http://schemas.openxmlformats.org/officeDocument/2006/relationships/slideLayout" Target="../slideLayouts/slideLayout136.xml"/><Relationship Id="rId139" Type="http://schemas.openxmlformats.org/officeDocument/2006/relationships/slideLayout" Target="../slideLayouts/slideLayout232.xml"/><Relationship Id="rId346" Type="http://schemas.openxmlformats.org/officeDocument/2006/relationships/slideLayout" Target="../slideLayouts/slideLayout439.xml"/><Relationship Id="rId553" Type="http://schemas.openxmlformats.org/officeDocument/2006/relationships/slideLayout" Target="../slideLayouts/slideLayout646.xml"/><Relationship Id="rId760" Type="http://schemas.openxmlformats.org/officeDocument/2006/relationships/slideLayout" Target="../slideLayouts/slideLayout853.xml"/><Relationship Id="rId192" Type="http://schemas.openxmlformats.org/officeDocument/2006/relationships/slideLayout" Target="../slideLayouts/slideLayout285.xml"/><Relationship Id="rId206" Type="http://schemas.openxmlformats.org/officeDocument/2006/relationships/slideLayout" Target="../slideLayouts/slideLayout299.xml"/><Relationship Id="rId413" Type="http://schemas.openxmlformats.org/officeDocument/2006/relationships/slideLayout" Target="../slideLayouts/slideLayout506.xml"/><Relationship Id="rId858" Type="http://schemas.openxmlformats.org/officeDocument/2006/relationships/slideLayout" Target="../slideLayouts/slideLayout951.xml"/><Relationship Id="rId497" Type="http://schemas.openxmlformats.org/officeDocument/2006/relationships/slideLayout" Target="../slideLayouts/slideLayout590.xml"/><Relationship Id="rId620" Type="http://schemas.openxmlformats.org/officeDocument/2006/relationships/slideLayout" Target="../slideLayouts/slideLayout713.xml"/><Relationship Id="rId718" Type="http://schemas.openxmlformats.org/officeDocument/2006/relationships/slideLayout" Target="../slideLayouts/slideLayout811.xml"/><Relationship Id="rId925" Type="http://schemas.openxmlformats.org/officeDocument/2006/relationships/slideLayout" Target="../slideLayouts/slideLayout1018.xml"/><Relationship Id="rId357" Type="http://schemas.openxmlformats.org/officeDocument/2006/relationships/slideLayout" Target="../slideLayouts/slideLayout450.xml"/><Relationship Id="rId54" Type="http://schemas.openxmlformats.org/officeDocument/2006/relationships/slideLayout" Target="../slideLayouts/slideLayout147.xml"/><Relationship Id="rId217" Type="http://schemas.openxmlformats.org/officeDocument/2006/relationships/slideLayout" Target="../slideLayouts/slideLayout310.xml"/><Relationship Id="rId564" Type="http://schemas.openxmlformats.org/officeDocument/2006/relationships/slideLayout" Target="../slideLayouts/slideLayout657.xml"/><Relationship Id="rId771" Type="http://schemas.openxmlformats.org/officeDocument/2006/relationships/slideLayout" Target="../slideLayouts/slideLayout864.xml"/><Relationship Id="rId869" Type="http://schemas.openxmlformats.org/officeDocument/2006/relationships/slideLayout" Target="../slideLayouts/slideLayout962.xml"/><Relationship Id="rId424" Type="http://schemas.openxmlformats.org/officeDocument/2006/relationships/slideLayout" Target="../slideLayouts/slideLayout517.xml"/><Relationship Id="rId631" Type="http://schemas.openxmlformats.org/officeDocument/2006/relationships/slideLayout" Target="../slideLayouts/slideLayout724.xml"/><Relationship Id="rId729" Type="http://schemas.openxmlformats.org/officeDocument/2006/relationships/slideLayout" Target="../slideLayouts/slideLayout822.xml"/><Relationship Id="rId270" Type="http://schemas.openxmlformats.org/officeDocument/2006/relationships/slideLayout" Target="../slideLayouts/slideLayout363.xml"/><Relationship Id="rId936" Type="http://schemas.openxmlformats.org/officeDocument/2006/relationships/slideLayout" Target="../slideLayouts/slideLayout1029.xml"/><Relationship Id="rId65" Type="http://schemas.openxmlformats.org/officeDocument/2006/relationships/slideLayout" Target="../slideLayouts/slideLayout158.xml"/><Relationship Id="rId130" Type="http://schemas.openxmlformats.org/officeDocument/2006/relationships/slideLayout" Target="../slideLayouts/slideLayout223.xml"/><Relationship Id="rId368" Type="http://schemas.openxmlformats.org/officeDocument/2006/relationships/slideLayout" Target="../slideLayouts/slideLayout461.xml"/><Relationship Id="rId575" Type="http://schemas.openxmlformats.org/officeDocument/2006/relationships/slideLayout" Target="../slideLayouts/slideLayout668.xml"/><Relationship Id="rId782" Type="http://schemas.openxmlformats.org/officeDocument/2006/relationships/slideLayout" Target="../slideLayouts/slideLayout875.xml"/><Relationship Id="rId228" Type="http://schemas.openxmlformats.org/officeDocument/2006/relationships/slideLayout" Target="../slideLayouts/slideLayout321.xml"/><Relationship Id="rId435" Type="http://schemas.openxmlformats.org/officeDocument/2006/relationships/slideLayout" Target="../slideLayouts/slideLayout528.xml"/><Relationship Id="rId642" Type="http://schemas.openxmlformats.org/officeDocument/2006/relationships/slideLayout" Target="../slideLayouts/slideLayout735.xml"/><Relationship Id="rId281" Type="http://schemas.openxmlformats.org/officeDocument/2006/relationships/slideLayout" Target="../slideLayouts/slideLayout374.xml"/><Relationship Id="rId502" Type="http://schemas.openxmlformats.org/officeDocument/2006/relationships/slideLayout" Target="../slideLayouts/slideLayout595.xml"/><Relationship Id="rId947" Type="http://schemas.openxmlformats.org/officeDocument/2006/relationships/slideLayout" Target="../slideLayouts/slideLayout1040.xml"/><Relationship Id="rId76" Type="http://schemas.openxmlformats.org/officeDocument/2006/relationships/slideLayout" Target="../slideLayouts/slideLayout169.xml"/><Relationship Id="rId141" Type="http://schemas.openxmlformats.org/officeDocument/2006/relationships/slideLayout" Target="../slideLayouts/slideLayout234.xml"/><Relationship Id="rId379" Type="http://schemas.openxmlformats.org/officeDocument/2006/relationships/slideLayout" Target="../slideLayouts/slideLayout472.xml"/><Relationship Id="rId586" Type="http://schemas.openxmlformats.org/officeDocument/2006/relationships/slideLayout" Target="../slideLayouts/slideLayout679.xml"/><Relationship Id="rId793" Type="http://schemas.openxmlformats.org/officeDocument/2006/relationships/slideLayout" Target="../slideLayouts/slideLayout886.xml"/><Relationship Id="rId807" Type="http://schemas.openxmlformats.org/officeDocument/2006/relationships/slideLayout" Target="../slideLayouts/slideLayout900.xml"/><Relationship Id="rId7" Type="http://schemas.openxmlformats.org/officeDocument/2006/relationships/slideLayout" Target="../slideLayouts/slideLayout100.xml"/><Relationship Id="rId239" Type="http://schemas.openxmlformats.org/officeDocument/2006/relationships/slideLayout" Target="../slideLayouts/slideLayout332.xml"/><Relationship Id="rId446" Type="http://schemas.openxmlformats.org/officeDocument/2006/relationships/slideLayout" Target="../slideLayouts/slideLayout539.xml"/><Relationship Id="rId653" Type="http://schemas.openxmlformats.org/officeDocument/2006/relationships/slideLayout" Target="../slideLayouts/slideLayout746.xml"/><Relationship Id="rId292" Type="http://schemas.openxmlformats.org/officeDocument/2006/relationships/slideLayout" Target="../slideLayouts/slideLayout385.xml"/><Relationship Id="rId306" Type="http://schemas.openxmlformats.org/officeDocument/2006/relationships/slideLayout" Target="../slideLayouts/slideLayout399.xml"/><Relationship Id="rId860" Type="http://schemas.openxmlformats.org/officeDocument/2006/relationships/slideLayout" Target="../slideLayouts/slideLayout953.xml"/><Relationship Id="rId87" Type="http://schemas.openxmlformats.org/officeDocument/2006/relationships/slideLayout" Target="../slideLayouts/slideLayout180.xml"/><Relationship Id="rId513" Type="http://schemas.openxmlformats.org/officeDocument/2006/relationships/slideLayout" Target="../slideLayouts/slideLayout606.xml"/><Relationship Id="rId597" Type="http://schemas.openxmlformats.org/officeDocument/2006/relationships/slideLayout" Target="../slideLayouts/slideLayout690.xml"/><Relationship Id="rId720" Type="http://schemas.openxmlformats.org/officeDocument/2006/relationships/slideLayout" Target="../slideLayouts/slideLayout813.xml"/><Relationship Id="rId818" Type="http://schemas.openxmlformats.org/officeDocument/2006/relationships/slideLayout" Target="../slideLayouts/slideLayout911.xml"/><Relationship Id="rId152" Type="http://schemas.openxmlformats.org/officeDocument/2006/relationships/slideLayout" Target="../slideLayouts/slideLayout245.xml"/><Relationship Id="rId457" Type="http://schemas.openxmlformats.org/officeDocument/2006/relationships/slideLayout" Target="../slideLayouts/slideLayout550.xml"/><Relationship Id="rId664" Type="http://schemas.openxmlformats.org/officeDocument/2006/relationships/slideLayout" Target="../slideLayouts/slideLayout757.xml"/><Relationship Id="rId871" Type="http://schemas.openxmlformats.org/officeDocument/2006/relationships/slideLayout" Target="../slideLayouts/slideLayout964.xml"/><Relationship Id="rId14" Type="http://schemas.openxmlformats.org/officeDocument/2006/relationships/slideLayout" Target="../slideLayouts/slideLayout107.xml"/><Relationship Id="rId317" Type="http://schemas.openxmlformats.org/officeDocument/2006/relationships/slideLayout" Target="../slideLayouts/slideLayout410.xml"/><Relationship Id="rId524" Type="http://schemas.openxmlformats.org/officeDocument/2006/relationships/slideLayout" Target="../slideLayouts/slideLayout617.xml"/><Relationship Id="rId731" Type="http://schemas.openxmlformats.org/officeDocument/2006/relationships/slideLayout" Target="../slideLayouts/slideLayout824.xml"/><Relationship Id="rId98" Type="http://schemas.openxmlformats.org/officeDocument/2006/relationships/slideLayout" Target="../slideLayouts/slideLayout191.xml"/><Relationship Id="rId163" Type="http://schemas.openxmlformats.org/officeDocument/2006/relationships/slideLayout" Target="../slideLayouts/slideLayout256.xml"/><Relationship Id="rId370" Type="http://schemas.openxmlformats.org/officeDocument/2006/relationships/slideLayout" Target="../slideLayouts/slideLayout463.xml"/><Relationship Id="rId829" Type="http://schemas.openxmlformats.org/officeDocument/2006/relationships/slideLayout" Target="../slideLayouts/slideLayout922.xml"/><Relationship Id="rId230" Type="http://schemas.openxmlformats.org/officeDocument/2006/relationships/slideLayout" Target="../slideLayouts/slideLayout323.xml"/><Relationship Id="rId468" Type="http://schemas.openxmlformats.org/officeDocument/2006/relationships/slideLayout" Target="../slideLayouts/slideLayout561.xml"/><Relationship Id="rId675" Type="http://schemas.openxmlformats.org/officeDocument/2006/relationships/slideLayout" Target="../slideLayouts/slideLayout768.xml"/><Relationship Id="rId882" Type="http://schemas.openxmlformats.org/officeDocument/2006/relationships/slideLayout" Target="../slideLayouts/slideLayout975.xml"/><Relationship Id="rId25" Type="http://schemas.openxmlformats.org/officeDocument/2006/relationships/slideLayout" Target="../slideLayouts/slideLayout118.xml"/><Relationship Id="rId328" Type="http://schemas.openxmlformats.org/officeDocument/2006/relationships/slideLayout" Target="../slideLayouts/slideLayout421.xml"/><Relationship Id="rId535" Type="http://schemas.openxmlformats.org/officeDocument/2006/relationships/slideLayout" Target="../slideLayouts/slideLayout628.xml"/><Relationship Id="rId742" Type="http://schemas.openxmlformats.org/officeDocument/2006/relationships/slideLayout" Target="../slideLayouts/slideLayout835.xml"/><Relationship Id="rId174" Type="http://schemas.openxmlformats.org/officeDocument/2006/relationships/slideLayout" Target="../slideLayouts/slideLayout267.xml"/><Relationship Id="rId381" Type="http://schemas.openxmlformats.org/officeDocument/2006/relationships/slideLayout" Target="../slideLayouts/slideLayout474.xml"/><Relationship Id="rId602" Type="http://schemas.openxmlformats.org/officeDocument/2006/relationships/slideLayout" Target="../slideLayouts/slideLayout695.xml"/><Relationship Id="rId241" Type="http://schemas.openxmlformats.org/officeDocument/2006/relationships/slideLayout" Target="../slideLayouts/slideLayout334.xml"/><Relationship Id="rId479" Type="http://schemas.openxmlformats.org/officeDocument/2006/relationships/slideLayout" Target="../slideLayouts/slideLayout572.xml"/><Relationship Id="rId686" Type="http://schemas.openxmlformats.org/officeDocument/2006/relationships/slideLayout" Target="../slideLayouts/slideLayout779.xml"/><Relationship Id="rId893" Type="http://schemas.openxmlformats.org/officeDocument/2006/relationships/slideLayout" Target="../slideLayouts/slideLayout986.xml"/><Relationship Id="rId907" Type="http://schemas.openxmlformats.org/officeDocument/2006/relationships/slideLayout" Target="../slideLayouts/slideLayout1000.xml"/><Relationship Id="rId36" Type="http://schemas.openxmlformats.org/officeDocument/2006/relationships/slideLayout" Target="../slideLayouts/slideLayout129.xml"/><Relationship Id="rId339" Type="http://schemas.openxmlformats.org/officeDocument/2006/relationships/slideLayout" Target="../slideLayouts/slideLayout432.xml"/><Relationship Id="rId546" Type="http://schemas.openxmlformats.org/officeDocument/2006/relationships/slideLayout" Target="../slideLayouts/slideLayout639.xml"/><Relationship Id="rId753" Type="http://schemas.openxmlformats.org/officeDocument/2006/relationships/slideLayout" Target="../slideLayouts/slideLayout846.xml"/><Relationship Id="rId101" Type="http://schemas.openxmlformats.org/officeDocument/2006/relationships/slideLayout" Target="../slideLayouts/slideLayout194.xml"/><Relationship Id="rId185" Type="http://schemas.openxmlformats.org/officeDocument/2006/relationships/slideLayout" Target="../slideLayouts/slideLayout278.xml"/><Relationship Id="rId406" Type="http://schemas.openxmlformats.org/officeDocument/2006/relationships/slideLayout" Target="../slideLayouts/slideLayout499.xml"/><Relationship Id="rId392" Type="http://schemas.openxmlformats.org/officeDocument/2006/relationships/slideLayout" Target="../slideLayouts/slideLayout485.xml"/><Relationship Id="rId613" Type="http://schemas.openxmlformats.org/officeDocument/2006/relationships/slideLayout" Target="../slideLayouts/slideLayout706.xml"/><Relationship Id="rId697" Type="http://schemas.openxmlformats.org/officeDocument/2006/relationships/slideLayout" Target="../slideLayouts/slideLayout790.xml"/><Relationship Id="rId820" Type="http://schemas.openxmlformats.org/officeDocument/2006/relationships/slideLayout" Target="../slideLayouts/slideLayout913.xml"/><Relationship Id="rId918" Type="http://schemas.openxmlformats.org/officeDocument/2006/relationships/slideLayout" Target="../slideLayouts/slideLayout1011.xml"/><Relationship Id="rId252" Type="http://schemas.openxmlformats.org/officeDocument/2006/relationships/slideLayout" Target="../slideLayouts/slideLayout345.xml"/><Relationship Id="rId47" Type="http://schemas.openxmlformats.org/officeDocument/2006/relationships/slideLayout" Target="../slideLayouts/slideLayout140.xml"/><Relationship Id="rId112" Type="http://schemas.openxmlformats.org/officeDocument/2006/relationships/slideLayout" Target="../slideLayouts/slideLayout205.xml"/><Relationship Id="rId557" Type="http://schemas.openxmlformats.org/officeDocument/2006/relationships/slideLayout" Target="../slideLayouts/slideLayout650.xml"/><Relationship Id="rId764" Type="http://schemas.openxmlformats.org/officeDocument/2006/relationships/slideLayout" Target="../slideLayouts/slideLayout857.xml"/><Relationship Id="rId196" Type="http://schemas.openxmlformats.org/officeDocument/2006/relationships/slideLayout" Target="../slideLayouts/slideLayout289.xml"/><Relationship Id="rId417" Type="http://schemas.openxmlformats.org/officeDocument/2006/relationships/slideLayout" Target="../slideLayouts/slideLayout510.xml"/><Relationship Id="rId624" Type="http://schemas.openxmlformats.org/officeDocument/2006/relationships/slideLayout" Target="../slideLayouts/slideLayout717.xml"/><Relationship Id="rId831" Type="http://schemas.openxmlformats.org/officeDocument/2006/relationships/slideLayout" Target="../slideLayouts/slideLayout924.xml"/><Relationship Id="rId263" Type="http://schemas.openxmlformats.org/officeDocument/2006/relationships/slideLayout" Target="../slideLayouts/slideLayout356.xml"/><Relationship Id="rId470" Type="http://schemas.openxmlformats.org/officeDocument/2006/relationships/slideLayout" Target="../slideLayouts/slideLayout563.xml"/><Relationship Id="rId929" Type="http://schemas.openxmlformats.org/officeDocument/2006/relationships/slideLayout" Target="../slideLayouts/slideLayout1022.xml"/><Relationship Id="rId58" Type="http://schemas.openxmlformats.org/officeDocument/2006/relationships/slideLayout" Target="../slideLayouts/slideLayout151.xml"/><Relationship Id="rId123" Type="http://schemas.openxmlformats.org/officeDocument/2006/relationships/slideLayout" Target="../slideLayouts/slideLayout216.xml"/><Relationship Id="rId330" Type="http://schemas.openxmlformats.org/officeDocument/2006/relationships/slideLayout" Target="../slideLayouts/slideLayout423.xml"/><Relationship Id="rId568" Type="http://schemas.openxmlformats.org/officeDocument/2006/relationships/slideLayout" Target="../slideLayouts/slideLayout661.xml"/><Relationship Id="rId775" Type="http://schemas.openxmlformats.org/officeDocument/2006/relationships/slideLayout" Target="../slideLayouts/slideLayout868.xml"/><Relationship Id="rId428" Type="http://schemas.openxmlformats.org/officeDocument/2006/relationships/slideLayout" Target="../slideLayouts/slideLayout521.xml"/><Relationship Id="rId635" Type="http://schemas.openxmlformats.org/officeDocument/2006/relationships/slideLayout" Target="../slideLayouts/slideLayout728.xml"/><Relationship Id="rId842" Type="http://schemas.openxmlformats.org/officeDocument/2006/relationships/slideLayout" Target="../slideLayouts/slideLayout935.xml"/><Relationship Id="rId274" Type="http://schemas.openxmlformats.org/officeDocument/2006/relationships/slideLayout" Target="../slideLayouts/slideLayout367.xml"/><Relationship Id="rId481" Type="http://schemas.openxmlformats.org/officeDocument/2006/relationships/slideLayout" Target="../slideLayouts/slideLayout574.xml"/><Relationship Id="rId702" Type="http://schemas.openxmlformats.org/officeDocument/2006/relationships/slideLayout" Target="../slideLayouts/slideLayout795.xml"/><Relationship Id="rId69" Type="http://schemas.openxmlformats.org/officeDocument/2006/relationships/slideLayout" Target="../slideLayouts/slideLayout162.xml"/><Relationship Id="rId134" Type="http://schemas.openxmlformats.org/officeDocument/2006/relationships/slideLayout" Target="../slideLayouts/slideLayout227.xml"/><Relationship Id="rId579" Type="http://schemas.openxmlformats.org/officeDocument/2006/relationships/slideLayout" Target="../slideLayouts/slideLayout672.xml"/><Relationship Id="rId786" Type="http://schemas.openxmlformats.org/officeDocument/2006/relationships/slideLayout" Target="../slideLayouts/slideLayout879.xml"/><Relationship Id="rId341" Type="http://schemas.openxmlformats.org/officeDocument/2006/relationships/slideLayout" Target="../slideLayouts/slideLayout434.xml"/><Relationship Id="rId439" Type="http://schemas.openxmlformats.org/officeDocument/2006/relationships/slideLayout" Target="../slideLayouts/slideLayout532.xml"/><Relationship Id="rId646" Type="http://schemas.openxmlformats.org/officeDocument/2006/relationships/slideLayout" Target="../slideLayouts/slideLayout739.xml"/><Relationship Id="rId201" Type="http://schemas.openxmlformats.org/officeDocument/2006/relationships/slideLayout" Target="../slideLayouts/slideLayout294.xml"/><Relationship Id="rId285" Type="http://schemas.openxmlformats.org/officeDocument/2006/relationships/slideLayout" Target="../slideLayouts/slideLayout378.xml"/><Relationship Id="rId506" Type="http://schemas.openxmlformats.org/officeDocument/2006/relationships/slideLayout" Target="../slideLayouts/slideLayout599.xml"/><Relationship Id="rId853" Type="http://schemas.openxmlformats.org/officeDocument/2006/relationships/slideLayout" Target="../slideLayouts/slideLayout946.xml"/><Relationship Id="rId492" Type="http://schemas.openxmlformats.org/officeDocument/2006/relationships/slideLayout" Target="../slideLayouts/slideLayout585.xml"/><Relationship Id="rId713" Type="http://schemas.openxmlformats.org/officeDocument/2006/relationships/slideLayout" Target="../slideLayouts/slideLayout806.xml"/><Relationship Id="rId797" Type="http://schemas.openxmlformats.org/officeDocument/2006/relationships/slideLayout" Target="../slideLayouts/slideLayout890.xml"/><Relationship Id="rId920" Type="http://schemas.openxmlformats.org/officeDocument/2006/relationships/slideLayout" Target="../slideLayouts/slideLayout1013.xml"/><Relationship Id="rId145" Type="http://schemas.openxmlformats.org/officeDocument/2006/relationships/slideLayout" Target="../slideLayouts/slideLayout238.xml"/><Relationship Id="rId352" Type="http://schemas.openxmlformats.org/officeDocument/2006/relationships/slideLayout" Target="../slideLayouts/slideLayout445.xml"/><Relationship Id="rId212" Type="http://schemas.openxmlformats.org/officeDocument/2006/relationships/slideLayout" Target="../slideLayouts/slideLayout305.xml"/><Relationship Id="rId657" Type="http://schemas.openxmlformats.org/officeDocument/2006/relationships/slideLayout" Target="../slideLayouts/slideLayout750.xml"/><Relationship Id="rId864" Type="http://schemas.openxmlformats.org/officeDocument/2006/relationships/slideLayout" Target="../slideLayouts/slideLayout957.xml"/><Relationship Id="rId296" Type="http://schemas.openxmlformats.org/officeDocument/2006/relationships/slideLayout" Target="../slideLayouts/slideLayout389.xml"/><Relationship Id="rId517" Type="http://schemas.openxmlformats.org/officeDocument/2006/relationships/slideLayout" Target="../slideLayouts/slideLayout610.xml"/><Relationship Id="rId724" Type="http://schemas.openxmlformats.org/officeDocument/2006/relationships/slideLayout" Target="../slideLayouts/slideLayout817.xml"/><Relationship Id="rId931" Type="http://schemas.openxmlformats.org/officeDocument/2006/relationships/slideLayout" Target="../slideLayouts/slideLayout1024.xml"/><Relationship Id="rId60" Type="http://schemas.openxmlformats.org/officeDocument/2006/relationships/slideLayout" Target="../slideLayouts/slideLayout153.xml"/><Relationship Id="rId156" Type="http://schemas.openxmlformats.org/officeDocument/2006/relationships/slideLayout" Target="../slideLayouts/slideLayout249.xml"/><Relationship Id="rId363" Type="http://schemas.openxmlformats.org/officeDocument/2006/relationships/slideLayout" Target="../slideLayouts/slideLayout456.xml"/><Relationship Id="rId570" Type="http://schemas.openxmlformats.org/officeDocument/2006/relationships/slideLayout" Target="../slideLayouts/slideLayout663.xml"/><Relationship Id="rId223" Type="http://schemas.openxmlformats.org/officeDocument/2006/relationships/slideLayout" Target="../slideLayouts/slideLayout316.xml"/><Relationship Id="rId430" Type="http://schemas.openxmlformats.org/officeDocument/2006/relationships/slideLayout" Target="../slideLayouts/slideLayout523.xml"/><Relationship Id="rId668" Type="http://schemas.openxmlformats.org/officeDocument/2006/relationships/slideLayout" Target="../slideLayouts/slideLayout761.xml"/><Relationship Id="rId875" Type="http://schemas.openxmlformats.org/officeDocument/2006/relationships/slideLayout" Target="../slideLayouts/slideLayout968.xml"/><Relationship Id="rId18" Type="http://schemas.openxmlformats.org/officeDocument/2006/relationships/slideLayout" Target="../slideLayouts/slideLayout111.xml"/><Relationship Id="rId528" Type="http://schemas.openxmlformats.org/officeDocument/2006/relationships/slideLayout" Target="../slideLayouts/slideLayout621.xml"/><Relationship Id="rId735" Type="http://schemas.openxmlformats.org/officeDocument/2006/relationships/slideLayout" Target="../slideLayouts/slideLayout828.xml"/><Relationship Id="rId942" Type="http://schemas.openxmlformats.org/officeDocument/2006/relationships/slideLayout" Target="../slideLayouts/slideLayout1035.xml"/><Relationship Id="rId167" Type="http://schemas.openxmlformats.org/officeDocument/2006/relationships/slideLayout" Target="../slideLayouts/slideLayout260.xml"/><Relationship Id="rId374" Type="http://schemas.openxmlformats.org/officeDocument/2006/relationships/slideLayout" Target="../slideLayouts/slideLayout467.xml"/><Relationship Id="rId581" Type="http://schemas.openxmlformats.org/officeDocument/2006/relationships/slideLayout" Target="../slideLayouts/slideLayout674.xml"/><Relationship Id="rId71" Type="http://schemas.openxmlformats.org/officeDocument/2006/relationships/slideLayout" Target="../slideLayouts/slideLayout164.xml"/><Relationship Id="rId234" Type="http://schemas.openxmlformats.org/officeDocument/2006/relationships/slideLayout" Target="../slideLayouts/slideLayout327.xml"/><Relationship Id="rId679" Type="http://schemas.openxmlformats.org/officeDocument/2006/relationships/slideLayout" Target="../slideLayouts/slideLayout772.xml"/><Relationship Id="rId802" Type="http://schemas.openxmlformats.org/officeDocument/2006/relationships/slideLayout" Target="../slideLayouts/slideLayout895.xml"/><Relationship Id="rId886" Type="http://schemas.openxmlformats.org/officeDocument/2006/relationships/slideLayout" Target="../slideLayouts/slideLayout979.xml"/><Relationship Id="rId2" Type="http://schemas.openxmlformats.org/officeDocument/2006/relationships/slideLayout" Target="../slideLayouts/slideLayout95.xml"/><Relationship Id="rId29" Type="http://schemas.openxmlformats.org/officeDocument/2006/relationships/slideLayout" Target="../slideLayouts/slideLayout122.xml"/><Relationship Id="rId441" Type="http://schemas.openxmlformats.org/officeDocument/2006/relationships/slideLayout" Target="../slideLayouts/slideLayout534.xml"/><Relationship Id="rId539" Type="http://schemas.openxmlformats.org/officeDocument/2006/relationships/slideLayout" Target="../slideLayouts/slideLayout632.xml"/><Relationship Id="rId746" Type="http://schemas.openxmlformats.org/officeDocument/2006/relationships/slideLayout" Target="../slideLayouts/slideLayout839.xml"/><Relationship Id="rId178" Type="http://schemas.openxmlformats.org/officeDocument/2006/relationships/slideLayout" Target="../slideLayouts/slideLayout271.xml"/><Relationship Id="rId301" Type="http://schemas.openxmlformats.org/officeDocument/2006/relationships/slideLayout" Target="../slideLayouts/slideLayout394.xml"/><Relationship Id="rId82" Type="http://schemas.openxmlformats.org/officeDocument/2006/relationships/slideLayout" Target="../slideLayouts/slideLayout175.xml"/><Relationship Id="rId385" Type="http://schemas.openxmlformats.org/officeDocument/2006/relationships/slideLayout" Target="../slideLayouts/slideLayout478.xml"/><Relationship Id="rId592" Type="http://schemas.openxmlformats.org/officeDocument/2006/relationships/slideLayout" Target="../slideLayouts/slideLayout685.xml"/><Relationship Id="rId606" Type="http://schemas.openxmlformats.org/officeDocument/2006/relationships/slideLayout" Target="../slideLayouts/slideLayout699.xml"/><Relationship Id="rId813" Type="http://schemas.openxmlformats.org/officeDocument/2006/relationships/slideLayout" Target="../slideLayouts/slideLayout906.xml"/><Relationship Id="rId245" Type="http://schemas.openxmlformats.org/officeDocument/2006/relationships/slideLayout" Target="../slideLayouts/slideLayout338.xml"/><Relationship Id="rId452" Type="http://schemas.openxmlformats.org/officeDocument/2006/relationships/slideLayout" Target="../slideLayouts/slideLayout545.xml"/><Relationship Id="rId897" Type="http://schemas.openxmlformats.org/officeDocument/2006/relationships/slideLayout" Target="../slideLayouts/slideLayout990.xml"/><Relationship Id="rId105" Type="http://schemas.openxmlformats.org/officeDocument/2006/relationships/slideLayout" Target="../slideLayouts/slideLayout198.xml"/><Relationship Id="rId312" Type="http://schemas.openxmlformats.org/officeDocument/2006/relationships/slideLayout" Target="../slideLayouts/slideLayout405.xml"/><Relationship Id="rId757" Type="http://schemas.openxmlformats.org/officeDocument/2006/relationships/slideLayout" Target="../slideLayouts/slideLayout850.xml"/><Relationship Id="rId93" Type="http://schemas.openxmlformats.org/officeDocument/2006/relationships/slideLayout" Target="../slideLayouts/slideLayout186.xml"/><Relationship Id="rId189" Type="http://schemas.openxmlformats.org/officeDocument/2006/relationships/slideLayout" Target="../slideLayouts/slideLayout282.xml"/><Relationship Id="rId396" Type="http://schemas.openxmlformats.org/officeDocument/2006/relationships/slideLayout" Target="../slideLayouts/slideLayout489.xml"/><Relationship Id="rId617" Type="http://schemas.openxmlformats.org/officeDocument/2006/relationships/slideLayout" Target="../slideLayouts/slideLayout710.xml"/><Relationship Id="rId824" Type="http://schemas.openxmlformats.org/officeDocument/2006/relationships/slideLayout" Target="../slideLayouts/slideLayout917.xml"/><Relationship Id="rId256" Type="http://schemas.openxmlformats.org/officeDocument/2006/relationships/slideLayout" Target="../slideLayouts/slideLayout349.xml"/><Relationship Id="rId463" Type="http://schemas.openxmlformats.org/officeDocument/2006/relationships/slideLayout" Target="../slideLayouts/slideLayout556.xml"/><Relationship Id="rId670" Type="http://schemas.openxmlformats.org/officeDocument/2006/relationships/slideLayout" Target="../slideLayouts/slideLayout763.xml"/><Relationship Id="rId116" Type="http://schemas.openxmlformats.org/officeDocument/2006/relationships/slideLayout" Target="../slideLayouts/slideLayout209.xml"/><Relationship Id="rId323" Type="http://schemas.openxmlformats.org/officeDocument/2006/relationships/slideLayout" Target="../slideLayouts/slideLayout416.xml"/><Relationship Id="rId530" Type="http://schemas.openxmlformats.org/officeDocument/2006/relationships/slideLayout" Target="../slideLayouts/slideLayout623.xml"/><Relationship Id="rId768" Type="http://schemas.openxmlformats.org/officeDocument/2006/relationships/slideLayout" Target="../slideLayouts/slideLayout861.xml"/><Relationship Id="rId20" Type="http://schemas.openxmlformats.org/officeDocument/2006/relationships/slideLayout" Target="../slideLayouts/slideLayout113.xml"/><Relationship Id="rId628" Type="http://schemas.openxmlformats.org/officeDocument/2006/relationships/slideLayout" Target="../slideLayouts/slideLayout721.xml"/><Relationship Id="rId835" Type="http://schemas.openxmlformats.org/officeDocument/2006/relationships/slideLayout" Target="../slideLayouts/slideLayout928.xml"/><Relationship Id="rId267" Type="http://schemas.openxmlformats.org/officeDocument/2006/relationships/slideLayout" Target="../slideLayouts/slideLayout360.xml"/><Relationship Id="rId474" Type="http://schemas.openxmlformats.org/officeDocument/2006/relationships/slideLayout" Target="../slideLayouts/slideLayout567.xml"/><Relationship Id="rId127" Type="http://schemas.openxmlformats.org/officeDocument/2006/relationships/slideLayout" Target="../slideLayouts/slideLayout220.xml"/><Relationship Id="rId681" Type="http://schemas.openxmlformats.org/officeDocument/2006/relationships/slideLayout" Target="../slideLayouts/slideLayout774.xml"/><Relationship Id="rId779" Type="http://schemas.openxmlformats.org/officeDocument/2006/relationships/slideLayout" Target="../slideLayouts/slideLayout872.xml"/><Relationship Id="rId902" Type="http://schemas.openxmlformats.org/officeDocument/2006/relationships/slideLayout" Target="../slideLayouts/slideLayout995.xml"/><Relationship Id="rId31" Type="http://schemas.openxmlformats.org/officeDocument/2006/relationships/slideLayout" Target="../slideLayouts/slideLayout124.xml"/><Relationship Id="rId334" Type="http://schemas.openxmlformats.org/officeDocument/2006/relationships/slideLayout" Target="../slideLayouts/slideLayout427.xml"/><Relationship Id="rId541" Type="http://schemas.openxmlformats.org/officeDocument/2006/relationships/slideLayout" Target="../slideLayouts/slideLayout634.xml"/><Relationship Id="rId639" Type="http://schemas.openxmlformats.org/officeDocument/2006/relationships/slideLayout" Target="../slideLayouts/slideLayout732.xml"/><Relationship Id="rId180" Type="http://schemas.openxmlformats.org/officeDocument/2006/relationships/slideLayout" Target="../slideLayouts/slideLayout273.xml"/><Relationship Id="rId278" Type="http://schemas.openxmlformats.org/officeDocument/2006/relationships/slideLayout" Target="../slideLayouts/slideLayout371.xml"/><Relationship Id="rId401" Type="http://schemas.openxmlformats.org/officeDocument/2006/relationships/slideLayout" Target="../slideLayouts/slideLayout494.xml"/><Relationship Id="rId846" Type="http://schemas.openxmlformats.org/officeDocument/2006/relationships/slideLayout" Target="../slideLayouts/slideLayout939.xml"/><Relationship Id="rId485" Type="http://schemas.openxmlformats.org/officeDocument/2006/relationships/slideLayout" Target="../slideLayouts/slideLayout578.xml"/><Relationship Id="rId692" Type="http://schemas.openxmlformats.org/officeDocument/2006/relationships/slideLayout" Target="../slideLayouts/slideLayout785.xml"/><Relationship Id="rId706" Type="http://schemas.openxmlformats.org/officeDocument/2006/relationships/slideLayout" Target="../slideLayouts/slideLayout799.xml"/><Relationship Id="rId913" Type="http://schemas.openxmlformats.org/officeDocument/2006/relationships/slideLayout" Target="../slideLayouts/slideLayout1006.xml"/><Relationship Id="rId42" Type="http://schemas.openxmlformats.org/officeDocument/2006/relationships/slideLayout" Target="../slideLayouts/slideLayout135.xml"/><Relationship Id="rId138" Type="http://schemas.openxmlformats.org/officeDocument/2006/relationships/slideLayout" Target="../slideLayouts/slideLayout231.xml"/><Relationship Id="rId345" Type="http://schemas.openxmlformats.org/officeDocument/2006/relationships/slideLayout" Target="../slideLayouts/slideLayout438.xml"/><Relationship Id="rId552" Type="http://schemas.openxmlformats.org/officeDocument/2006/relationships/slideLayout" Target="../slideLayouts/slideLayout645.xml"/><Relationship Id="rId191" Type="http://schemas.openxmlformats.org/officeDocument/2006/relationships/slideLayout" Target="../slideLayouts/slideLayout284.xml"/><Relationship Id="rId205" Type="http://schemas.openxmlformats.org/officeDocument/2006/relationships/slideLayout" Target="../slideLayouts/slideLayout298.xml"/><Relationship Id="rId412" Type="http://schemas.openxmlformats.org/officeDocument/2006/relationships/slideLayout" Target="../slideLayouts/slideLayout505.xml"/><Relationship Id="rId857" Type="http://schemas.openxmlformats.org/officeDocument/2006/relationships/slideLayout" Target="../slideLayouts/slideLayout950.xml"/><Relationship Id="rId289" Type="http://schemas.openxmlformats.org/officeDocument/2006/relationships/slideLayout" Target="../slideLayouts/slideLayout382.xml"/><Relationship Id="rId496" Type="http://schemas.openxmlformats.org/officeDocument/2006/relationships/slideLayout" Target="../slideLayouts/slideLayout589.xml"/><Relationship Id="rId717" Type="http://schemas.openxmlformats.org/officeDocument/2006/relationships/slideLayout" Target="../slideLayouts/slideLayout810.xml"/><Relationship Id="rId924" Type="http://schemas.openxmlformats.org/officeDocument/2006/relationships/slideLayout" Target="../slideLayouts/slideLayout1017.xml"/><Relationship Id="rId53" Type="http://schemas.openxmlformats.org/officeDocument/2006/relationships/slideLayout" Target="../slideLayouts/slideLayout146.xml"/><Relationship Id="rId149" Type="http://schemas.openxmlformats.org/officeDocument/2006/relationships/slideLayout" Target="../slideLayouts/slideLayout242.xml"/><Relationship Id="rId356" Type="http://schemas.openxmlformats.org/officeDocument/2006/relationships/slideLayout" Target="../slideLayouts/slideLayout449.xml"/><Relationship Id="rId563" Type="http://schemas.openxmlformats.org/officeDocument/2006/relationships/slideLayout" Target="../slideLayouts/slideLayout656.xml"/><Relationship Id="rId770" Type="http://schemas.openxmlformats.org/officeDocument/2006/relationships/slideLayout" Target="../slideLayouts/slideLayout863.xml"/><Relationship Id="rId216" Type="http://schemas.openxmlformats.org/officeDocument/2006/relationships/slideLayout" Target="../slideLayouts/slideLayout309.xml"/><Relationship Id="rId423" Type="http://schemas.openxmlformats.org/officeDocument/2006/relationships/slideLayout" Target="../slideLayouts/slideLayout516.xml"/><Relationship Id="rId868" Type="http://schemas.openxmlformats.org/officeDocument/2006/relationships/slideLayout" Target="../slideLayouts/slideLayout961.xml"/><Relationship Id="rId630" Type="http://schemas.openxmlformats.org/officeDocument/2006/relationships/slideLayout" Target="../slideLayouts/slideLayout723.xml"/><Relationship Id="rId728" Type="http://schemas.openxmlformats.org/officeDocument/2006/relationships/slideLayout" Target="../slideLayouts/slideLayout821.xml"/><Relationship Id="rId935" Type="http://schemas.openxmlformats.org/officeDocument/2006/relationships/slideLayout" Target="../slideLayouts/slideLayout1028.xml"/><Relationship Id="rId64" Type="http://schemas.openxmlformats.org/officeDocument/2006/relationships/slideLayout" Target="../slideLayouts/slideLayout157.xml"/><Relationship Id="rId367" Type="http://schemas.openxmlformats.org/officeDocument/2006/relationships/slideLayout" Target="../slideLayouts/slideLayout460.xml"/><Relationship Id="rId574" Type="http://schemas.openxmlformats.org/officeDocument/2006/relationships/slideLayout" Target="../slideLayouts/slideLayout667.xml"/><Relationship Id="rId227" Type="http://schemas.openxmlformats.org/officeDocument/2006/relationships/slideLayout" Target="../slideLayouts/slideLayout320.xml"/><Relationship Id="rId781" Type="http://schemas.openxmlformats.org/officeDocument/2006/relationships/slideLayout" Target="../slideLayouts/slideLayout874.xml"/><Relationship Id="rId879" Type="http://schemas.openxmlformats.org/officeDocument/2006/relationships/slideLayout" Target="../slideLayouts/slideLayout972.xml"/><Relationship Id="rId434" Type="http://schemas.openxmlformats.org/officeDocument/2006/relationships/slideLayout" Target="../slideLayouts/slideLayout527.xml"/><Relationship Id="rId641" Type="http://schemas.openxmlformats.org/officeDocument/2006/relationships/slideLayout" Target="../slideLayouts/slideLayout734.xml"/><Relationship Id="rId739" Type="http://schemas.openxmlformats.org/officeDocument/2006/relationships/slideLayout" Target="../slideLayouts/slideLayout832.xml"/><Relationship Id="rId280" Type="http://schemas.openxmlformats.org/officeDocument/2006/relationships/slideLayout" Target="../slideLayouts/slideLayout373.xml"/><Relationship Id="rId501" Type="http://schemas.openxmlformats.org/officeDocument/2006/relationships/slideLayout" Target="../slideLayouts/slideLayout594.xml"/><Relationship Id="rId946" Type="http://schemas.openxmlformats.org/officeDocument/2006/relationships/slideLayout" Target="../slideLayouts/slideLayout1039.xml"/><Relationship Id="rId75" Type="http://schemas.openxmlformats.org/officeDocument/2006/relationships/slideLayout" Target="../slideLayouts/slideLayout168.xml"/><Relationship Id="rId140" Type="http://schemas.openxmlformats.org/officeDocument/2006/relationships/slideLayout" Target="../slideLayouts/slideLayout233.xml"/><Relationship Id="rId378" Type="http://schemas.openxmlformats.org/officeDocument/2006/relationships/slideLayout" Target="../slideLayouts/slideLayout471.xml"/><Relationship Id="rId585" Type="http://schemas.openxmlformats.org/officeDocument/2006/relationships/slideLayout" Target="../slideLayouts/slideLayout678.xml"/><Relationship Id="rId792" Type="http://schemas.openxmlformats.org/officeDocument/2006/relationships/slideLayout" Target="../slideLayouts/slideLayout885.xml"/><Relationship Id="rId806" Type="http://schemas.openxmlformats.org/officeDocument/2006/relationships/slideLayout" Target="../slideLayouts/slideLayout899.xml"/><Relationship Id="rId6" Type="http://schemas.openxmlformats.org/officeDocument/2006/relationships/slideLayout" Target="../slideLayouts/slideLayout99.xml"/><Relationship Id="rId238" Type="http://schemas.openxmlformats.org/officeDocument/2006/relationships/slideLayout" Target="../slideLayouts/slideLayout331.xml"/><Relationship Id="rId445" Type="http://schemas.openxmlformats.org/officeDocument/2006/relationships/slideLayout" Target="../slideLayouts/slideLayout538.xml"/><Relationship Id="rId652" Type="http://schemas.openxmlformats.org/officeDocument/2006/relationships/slideLayout" Target="../slideLayouts/slideLayout745.xml"/><Relationship Id="rId291" Type="http://schemas.openxmlformats.org/officeDocument/2006/relationships/slideLayout" Target="../slideLayouts/slideLayout384.xml"/><Relationship Id="rId305" Type="http://schemas.openxmlformats.org/officeDocument/2006/relationships/slideLayout" Target="../slideLayouts/slideLayout398.xml"/><Relationship Id="rId512" Type="http://schemas.openxmlformats.org/officeDocument/2006/relationships/slideLayout" Target="../slideLayouts/slideLayout605.xml"/><Relationship Id="rId86" Type="http://schemas.openxmlformats.org/officeDocument/2006/relationships/slideLayout" Target="../slideLayouts/slideLayout179.xml"/><Relationship Id="rId151" Type="http://schemas.openxmlformats.org/officeDocument/2006/relationships/slideLayout" Target="../slideLayouts/slideLayout244.xml"/><Relationship Id="rId389" Type="http://schemas.openxmlformats.org/officeDocument/2006/relationships/slideLayout" Target="../slideLayouts/slideLayout482.xml"/><Relationship Id="rId596" Type="http://schemas.openxmlformats.org/officeDocument/2006/relationships/slideLayout" Target="../slideLayouts/slideLayout689.xml"/><Relationship Id="rId817" Type="http://schemas.openxmlformats.org/officeDocument/2006/relationships/slideLayout" Target="../slideLayouts/slideLayout910.xml"/><Relationship Id="rId249" Type="http://schemas.openxmlformats.org/officeDocument/2006/relationships/slideLayout" Target="../slideLayouts/slideLayout342.xml"/><Relationship Id="rId456" Type="http://schemas.openxmlformats.org/officeDocument/2006/relationships/slideLayout" Target="../slideLayouts/slideLayout549.xml"/><Relationship Id="rId663" Type="http://schemas.openxmlformats.org/officeDocument/2006/relationships/slideLayout" Target="../slideLayouts/slideLayout756.xml"/><Relationship Id="rId870" Type="http://schemas.openxmlformats.org/officeDocument/2006/relationships/slideLayout" Target="../slideLayouts/slideLayout963.xml"/><Relationship Id="rId13" Type="http://schemas.openxmlformats.org/officeDocument/2006/relationships/slideLayout" Target="../slideLayouts/slideLayout106.xml"/><Relationship Id="rId109" Type="http://schemas.openxmlformats.org/officeDocument/2006/relationships/slideLayout" Target="../slideLayouts/slideLayout202.xml"/><Relationship Id="rId316" Type="http://schemas.openxmlformats.org/officeDocument/2006/relationships/slideLayout" Target="../slideLayouts/slideLayout409.xml"/><Relationship Id="rId523" Type="http://schemas.openxmlformats.org/officeDocument/2006/relationships/slideLayout" Target="../slideLayouts/slideLayout616.xml"/><Relationship Id="rId97" Type="http://schemas.openxmlformats.org/officeDocument/2006/relationships/slideLayout" Target="../slideLayouts/slideLayout190.xml"/><Relationship Id="rId730" Type="http://schemas.openxmlformats.org/officeDocument/2006/relationships/slideLayout" Target="../slideLayouts/slideLayout823.xml"/><Relationship Id="rId828" Type="http://schemas.openxmlformats.org/officeDocument/2006/relationships/slideLayout" Target="../slideLayouts/slideLayout921.xml"/><Relationship Id="rId162" Type="http://schemas.openxmlformats.org/officeDocument/2006/relationships/slideLayout" Target="../slideLayouts/slideLayout255.xml"/><Relationship Id="rId467" Type="http://schemas.openxmlformats.org/officeDocument/2006/relationships/slideLayout" Target="../slideLayouts/slideLayout560.xml"/><Relationship Id="rId674" Type="http://schemas.openxmlformats.org/officeDocument/2006/relationships/slideLayout" Target="../slideLayouts/slideLayout767.xml"/><Relationship Id="rId881" Type="http://schemas.openxmlformats.org/officeDocument/2006/relationships/slideLayout" Target="../slideLayouts/slideLayout974.xml"/><Relationship Id="rId24" Type="http://schemas.openxmlformats.org/officeDocument/2006/relationships/slideLayout" Target="../slideLayouts/slideLayout117.xml"/><Relationship Id="rId327" Type="http://schemas.openxmlformats.org/officeDocument/2006/relationships/slideLayout" Target="../slideLayouts/slideLayout420.xml"/><Relationship Id="rId534" Type="http://schemas.openxmlformats.org/officeDocument/2006/relationships/slideLayout" Target="../slideLayouts/slideLayout627.xml"/><Relationship Id="rId741" Type="http://schemas.openxmlformats.org/officeDocument/2006/relationships/slideLayout" Target="../slideLayouts/slideLayout834.xml"/><Relationship Id="rId839" Type="http://schemas.openxmlformats.org/officeDocument/2006/relationships/slideLayout" Target="../slideLayouts/slideLayout932.xml"/><Relationship Id="rId173" Type="http://schemas.openxmlformats.org/officeDocument/2006/relationships/slideLayout" Target="../slideLayouts/slideLayout266.xml"/><Relationship Id="rId380" Type="http://schemas.openxmlformats.org/officeDocument/2006/relationships/slideLayout" Target="../slideLayouts/slideLayout473.xml"/><Relationship Id="rId601" Type="http://schemas.openxmlformats.org/officeDocument/2006/relationships/slideLayout" Target="../slideLayouts/slideLayout694.xml"/><Relationship Id="rId240" Type="http://schemas.openxmlformats.org/officeDocument/2006/relationships/slideLayout" Target="../slideLayouts/slideLayout333.xml"/><Relationship Id="rId478" Type="http://schemas.openxmlformats.org/officeDocument/2006/relationships/slideLayout" Target="../slideLayouts/slideLayout571.xml"/><Relationship Id="rId685" Type="http://schemas.openxmlformats.org/officeDocument/2006/relationships/slideLayout" Target="../slideLayouts/slideLayout778.xml"/><Relationship Id="rId892" Type="http://schemas.openxmlformats.org/officeDocument/2006/relationships/slideLayout" Target="../slideLayouts/slideLayout985.xml"/><Relationship Id="rId906" Type="http://schemas.openxmlformats.org/officeDocument/2006/relationships/slideLayout" Target="../slideLayouts/slideLayout999.xml"/><Relationship Id="rId35" Type="http://schemas.openxmlformats.org/officeDocument/2006/relationships/slideLayout" Target="../slideLayouts/slideLayout128.xml"/><Relationship Id="rId100" Type="http://schemas.openxmlformats.org/officeDocument/2006/relationships/slideLayout" Target="../slideLayouts/slideLayout193.xml"/><Relationship Id="rId338" Type="http://schemas.openxmlformats.org/officeDocument/2006/relationships/slideLayout" Target="../slideLayouts/slideLayout431.xml"/><Relationship Id="rId545" Type="http://schemas.openxmlformats.org/officeDocument/2006/relationships/slideLayout" Target="../slideLayouts/slideLayout638.xml"/><Relationship Id="rId752" Type="http://schemas.openxmlformats.org/officeDocument/2006/relationships/slideLayout" Target="../slideLayouts/slideLayout845.xml"/><Relationship Id="rId184" Type="http://schemas.openxmlformats.org/officeDocument/2006/relationships/slideLayout" Target="../slideLayouts/slideLayout277.xml"/><Relationship Id="rId391" Type="http://schemas.openxmlformats.org/officeDocument/2006/relationships/slideLayout" Target="../slideLayouts/slideLayout484.xml"/><Relationship Id="rId405" Type="http://schemas.openxmlformats.org/officeDocument/2006/relationships/slideLayout" Target="../slideLayouts/slideLayout498.xml"/><Relationship Id="rId612" Type="http://schemas.openxmlformats.org/officeDocument/2006/relationships/slideLayout" Target="../slideLayouts/slideLayout705.xml"/><Relationship Id="rId251" Type="http://schemas.openxmlformats.org/officeDocument/2006/relationships/slideLayout" Target="../slideLayouts/slideLayout344.xml"/><Relationship Id="rId489" Type="http://schemas.openxmlformats.org/officeDocument/2006/relationships/slideLayout" Target="../slideLayouts/slideLayout582.xml"/><Relationship Id="rId696" Type="http://schemas.openxmlformats.org/officeDocument/2006/relationships/slideLayout" Target="../slideLayouts/slideLayout789.xml"/><Relationship Id="rId917" Type="http://schemas.openxmlformats.org/officeDocument/2006/relationships/slideLayout" Target="../slideLayouts/slideLayout1010.xml"/><Relationship Id="rId46" Type="http://schemas.openxmlformats.org/officeDocument/2006/relationships/slideLayout" Target="../slideLayouts/slideLayout139.xml"/><Relationship Id="rId349" Type="http://schemas.openxmlformats.org/officeDocument/2006/relationships/slideLayout" Target="../slideLayouts/slideLayout442.xml"/><Relationship Id="rId556" Type="http://schemas.openxmlformats.org/officeDocument/2006/relationships/slideLayout" Target="../slideLayouts/slideLayout649.xml"/><Relationship Id="rId763" Type="http://schemas.openxmlformats.org/officeDocument/2006/relationships/slideLayout" Target="../slideLayouts/slideLayout856.xml"/><Relationship Id="rId111" Type="http://schemas.openxmlformats.org/officeDocument/2006/relationships/slideLayout" Target="../slideLayouts/slideLayout204.xml"/><Relationship Id="rId195" Type="http://schemas.openxmlformats.org/officeDocument/2006/relationships/slideLayout" Target="../slideLayouts/slideLayout288.xml"/><Relationship Id="rId209" Type="http://schemas.openxmlformats.org/officeDocument/2006/relationships/slideLayout" Target="../slideLayouts/slideLayout302.xml"/><Relationship Id="rId416" Type="http://schemas.openxmlformats.org/officeDocument/2006/relationships/slideLayout" Target="../slideLayouts/slideLayout509.xml"/><Relationship Id="rId623" Type="http://schemas.openxmlformats.org/officeDocument/2006/relationships/slideLayout" Target="../slideLayouts/slideLayout716.xml"/><Relationship Id="rId830" Type="http://schemas.openxmlformats.org/officeDocument/2006/relationships/slideLayout" Target="../slideLayouts/slideLayout923.xml"/><Relationship Id="rId928" Type="http://schemas.openxmlformats.org/officeDocument/2006/relationships/slideLayout" Target="../slideLayouts/slideLayout1021.xml"/><Relationship Id="rId57" Type="http://schemas.openxmlformats.org/officeDocument/2006/relationships/slideLayout" Target="../slideLayouts/slideLayout150.xml"/><Relationship Id="rId262" Type="http://schemas.openxmlformats.org/officeDocument/2006/relationships/slideLayout" Target="../slideLayouts/slideLayout355.xml"/><Relationship Id="rId567" Type="http://schemas.openxmlformats.org/officeDocument/2006/relationships/slideLayout" Target="../slideLayouts/slideLayout660.xml"/><Relationship Id="rId122" Type="http://schemas.openxmlformats.org/officeDocument/2006/relationships/slideLayout" Target="../slideLayouts/slideLayout215.xml"/><Relationship Id="rId774" Type="http://schemas.openxmlformats.org/officeDocument/2006/relationships/slideLayout" Target="../slideLayouts/slideLayout867.xml"/><Relationship Id="rId427" Type="http://schemas.openxmlformats.org/officeDocument/2006/relationships/slideLayout" Target="../slideLayouts/slideLayout520.xml"/><Relationship Id="rId634" Type="http://schemas.openxmlformats.org/officeDocument/2006/relationships/slideLayout" Target="../slideLayouts/slideLayout727.xml"/><Relationship Id="rId841" Type="http://schemas.openxmlformats.org/officeDocument/2006/relationships/slideLayout" Target="../slideLayouts/slideLayout934.xml"/><Relationship Id="rId273" Type="http://schemas.openxmlformats.org/officeDocument/2006/relationships/slideLayout" Target="../slideLayouts/slideLayout366.xml"/><Relationship Id="rId480" Type="http://schemas.openxmlformats.org/officeDocument/2006/relationships/slideLayout" Target="../slideLayouts/slideLayout573.xml"/><Relationship Id="rId701" Type="http://schemas.openxmlformats.org/officeDocument/2006/relationships/slideLayout" Target="../slideLayouts/slideLayout794.xml"/><Relationship Id="rId939" Type="http://schemas.openxmlformats.org/officeDocument/2006/relationships/slideLayout" Target="../slideLayouts/slideLayout1032.xml"/><Relationship Id="rId68" Type="http://schemas.openxmlformats.org/officeDocument/2006/relationships/slideLayout" Target="../slideLayouts/slideLayout161.xml"/><Relationship Id="rId133" Type="http://schemas.openxmlformats.org/officeDocument/2006/relationships/slideLayout" Target="../slideLayouts/slideLayout226.xml"/><Relationship Id="rId340" Type="http://schemas.openxmlformats.org/officeDocument/2006/relationships/slideLayout" Target="../slideLayouts/slideLayout433.xml"/><Relationship Id="rId578" Type="http://schemas.openxmlformats.org/officeDocument/2006/relationships/slideLayout" Target="../slideLayouts/slideLayout671.xml"/><Relationship Id="rId785" Type="http://schemas.openxmlformats.org/officeDocument/2006/relationships/slideLayout" Target="../slideLayouts/slideLayout878.xml"/><Relationship Id="rId200" Type="http://schemas.openxmlformats.org/officeDocument/2006/relationships/slideLayout" Target="../slideLayouts/slideLayout293.xml"/><Relationship Id="rId438" Type="http://schemas.openxmlformats.org/officeDocument/2006/relationships/slideLayout" Target="../slideLayouts/slideLayout531.xml"/><Relationship Id="rId645" Type="http://schemas.openxmlformats.org/officeDocument/2006/relationships/slideLayout" Target="../slideLayouts/slideLayout738.xml"/><Relationship Id="rId852" Type="http://schemas.openxmlformats.org/officeDocument/2006/relationships/slideLayout" Target="../slideLayouts/slideLayout945.xml"/><Relationship Id="rId284" Type="http://schemas.openxmlformats.org/officeDocument/2006/relationships/slideLayout" Target="../slideLayouts/slideLayout377.xml"/><Relationship Id="rId491" Type="http://schemas.openxmlformats.org/officeDocument/2006/relationships/slideLayout" Target="../slideLayouts/slideLayout584.xml"/><Relationship Id="rId505" Type="http://schemas.openxmlformats.org/officeDocument/2006/relationships/slideLayout" Target="../slideLayouts/slideLayout598.xml"/><Relationship Id="rId712" Type="http://schemas.openxmlformats.org/officeDocument/2006/relationships/slideLayout" Target="../slideLayouts/slideLayout805.xml"/><Relationship Id="rId79" Type="http://schemas.openxmlformats.org/officeDocument/2006/relationships/slideLayout" Target="../slideLayouts/slideLayout172.xml"/><Relationship Id="rId144" Type="http://schemas.openxmlformats.org/officeDocument/2006/relationships/slideLayout" Target="../slideLayouts/slideLayout237.xml"/><Relationship Id="rId589" Type="http://schemas.openxmlformats.org/officeDocument/2006/relationships/slideLayout" Target="../slideLayouts/slideLayout682.xml"/><Relationship Id="rId796" Type="http://schemas.openxmlformats.org/officeDocument/2006/relationships/slideLayout" Target="../slideLayouts/slideLayout889.xml"/><Relationship Id="rId351" Type="http://schemas.openxmlformats.org/officeDocument/2006/relationships/slideLayout" Target="../slideLayouts/slideLayout444.xml"/><Relationship Id="rId449" Type="http://schemas.openxmlformats.org/officeDocument/2006/relationships/slideLayout" Target="../slideLayouts/slideLayout542.xml"/><Relationship Id="rId656" Type="http://schemas.openxmlformats.org/officeDocument/2006/relationships/slideLayout" Target="../slideLayouts/slideLayout749.xml"/><Relationship Id="rId863" Type="http://schemas.openxmlformats.org/officeDocument/2006/relationships/slideLayout" Target="../slideLayouts/slideLayout956.xml"/><Relationship Id="rId211" Type="http://schemas.openxmlformats.org/officeDocument/2006/relationships/slideLayout" Target="../slideLayouts/slideLayout304.xml"/><Relationship Id="rId295" Type="http://schemas.openxmlformats.org/officeDocument/2006/relationships/slideLayout" Target="../slideLayouts/slideLayout388.xml"/><Relationship Id="rId309" Type="http://schemas.openxmlformats.org/officeDocument/2006/relationships/slideLayout" Target="../slideLayouts/slideLayout402.xml"/><Relationship Id="rId516" Type="http://schemas.openxmlformats.org/officeDocument/2006/relationships/slideLayout" Target="../slideLayouts/slideLayout609.xml"/><Relationship Id="rId723" Type="http://schemas.openxmlformats.org/officeDocument/2006/relationships/slideLayout" Target="../slideLayouts/slideLayout816.xml"/><Relationship Id="rId930" Type="http://schemas.openxmlformats.org/officeDocument/2006/relationships/slideLayout" Target="../slideLayouts/slideLayout1023.xml"/><Relationship Id="rId155" Type="http://schemas.openxmlformats.org/officeDocument/2006/relationships/slideLayout" Target="../slideLayouts/slideLayout248.xml"/><Relationship Id="rId362" Type="http://schemas.openxmlformats.org/officeDocument/2006/relationships/slideLayout" Target="../slideLayouts/slideLayout455.xml"/><Relationship Id="rId222" Type="http://schemas.openxmlformats.org/officeDocument/2006/relationships/slideLayout" Target="../slideLayouts/slideLayout315.xml"/><Relationship Id="rId667" Type="http://schemas.openxmlformats.org/officeDocument/2006/relationships/slideLayout" Target="../slideLayouts/slideLayout760.xml"/><Relationship Id="rId874" Type="http://schemas.openxmlformats.org/officeDocument/2006/relationships/slideLayout" Target="../slideLayouts/slideLayout967.xml"/><Relationship Id="rId17" Type="http://schemas.openxmlformats.org/officeDocument/2006/relationships/slideLayout" Target="../slideLayouts/slideLayout110.xml"/><Relationship Id="rId527" Type="http://schemas.openxmlformats.org/officeDocument/2006/relationships/slideLayout" Target="../slideLayouts/slideLayout620.xml"/><Relationship Id="rId734" Type="http://schemas.openxmlformats.org/officeDocument/2006/relationships/slideLayout" Target="../slideLayouts/slideLayout827.xml"/><Relationship Id="rId941" Type="http://schemas.openxmlformats.org/officeDocument/2006/relationships/slideLayout" Target="../slideLayouts/slideLayout1034.xml"/><Relationship Id="rId70" Type="http://schemas.openxmlformats.org/officeDocument/2006/relationships/slideLayout" Target="../slideLayouts/slideLayout163.xml"/><Relationship Id="rId166" Type="http://schemas.openxmlformats.org/officeDocument/2006/relationships/slideLayout" Target="../slideLayouts/slideLayout259.xml"/><Relationship Id="rId373" Type="http://schemas.openxmlformats.org/officeDocument/2006/relationships/slideLayout" Target="../slideLayouts/slideLayout466.xml"/><Relationship Id="rId580" Type="http://schemas.openxmlformats.org/officeDocument/2006/relationships/slideLayout" Target="../slideLayouts/slideLayout673.xml"/><Relationship Id="rId801" Type="http://schemas.openxmlformats.org/officeDocument/2006/relationships/slideLayout" Target="../slideLayouts/slideLayout894.xml"/><Relationship Id="rId1" Type="http://schemas.openxmlformats.org/officeDocument/2006/relationships/slideLayout" Target="../slideLayouts/slideLayout94.xml"/><Relationship Id="rId233" Type="http://schemas.openxmlformats.org/officeDocument/2006/relationships/slideLayout" Target="../slideLayouts/slideLayout326.xml"/><Relationship Id="rId440" Type="http://schemas.openxmlformats.org/officeDocument/2006/relationships/slideLayout" Target="../slideLayouts/slideLayout533.xml"/><Relationship Id="rId678" Type="http://schemas.openxmlformats.org/officeDocument/2006/relationships/slideLayout" Target="../slideLayouts/slideLayout771.xml"/><Relationship Id="rId885" Type="http://schemas.openxmlformats.org/officeDocument/2006/relationships/slideLayout" Target="../slideLayouts/slideLayout978.xml"/><Relationship Id="rId28" Type="http://schemas.openxmlformats.org/officeDocument/2006/relationships/slideLayout" Target="../slideLayouts/slideLayout121.xml"/><Relationship Id="rId300" Type="http://schemas.openxmlformats.org/officeDocument/2006/relationships/slideLayout" Target="../slideLayouts/slideLayout393.xml"/><Relationship Id="rId538" Type="http://schemas.openxmlformats.org/officeDocument/2006/relationships/slideLayout" Target="../slideLayouts/slideLayout631.xml"/><Relationship Id="rId745" Type="http://schemas.openxmlformats.org/officeDocument/2006/relationships/slideLayout" Target="../slideLayouts/slideLayout838.xml"/><Relationship Id="rId952" Type="http://schemas.openxmlformats.org/officeDocument/2006/relationships/theme" Target="../theme/theme7.xml"/><Relationship Id="rId81" Type="http://schemas.openxmlformats.org/officeDocument/2006/relationships/slideLayout" Target="../slideLayouts/slideLayout174.xml"/><Relationship Id="rId135" Type="http://schemas.openxmlformats.org/officeDocument/2006/relationships/slideLayout" Target="../slideLayouts/slideLayout228.xml"/><Relationship Id="rId177" Type="http://schemas.openxmlformats.org/officeDocument/2006/relationships/slideLayout" Target="../slideLayouts/slideLayout270.xml"/><Relationship Id="rId342" Type="http://schemas.openxmlformats.org/officeDocument/2006/relationships/slideLayout" Target="../slideLayouts/slideLayout435.xml"/><Relationship Id="rId384" Type="http://schemas.openxmlformats.org/officeDocument/2006/relationships/slideLayout" Target="../slideLayouts/slideLayout477.xml"/><Relationship Id="rId591" Type="http://schemas.openxmlformats.org/officeDocument/2006/relationships/slideLayout" Target="../slideLayouts/slideLayout684.xml"/><Relationship Id="rId605" Type="http://schemas.openxmlformats.org/officeDocument/2006/relationships/slideLayout" Target="../slideLayouts/slideLayout698.xml"/><Relationship Id="rId787" Type="http://schemas.openxmlformats.org/officeDocument/2006/relationships/slideLayout" Target="../slideLayouts/slideLayout880.xml"/><Relationship Id="rId812" Type="http://schemas.openxmlformats.org/officeDocument/2006/relationships/slideLayout" Target="../slideLayouts/slideLayout905.xml"/><Relationship Id="rId202" Type="http://schemas.openxmlformats.org/officeDocument/2006/relationships/slideLayout" Target="../slideLayouts/slideLayout295.xml"/><Relationship Id="rId244" Type="http://schemas.openxmlformats.org/officeDocument/2006/relationships/slideLayout" Target="../slideLayouts/slideLayout337.xml"/><Relationship Id="rId647" Type="http://schemas.openxmlformats.org/officeDocument/2006/relationships/slideLayout" Target="../slideLayouts/slideLayout740.xml"/><Relationship Id="rId689" Type="http://schemas.openxmlformats.org/officeDocument/2006/relationships/slideLayout" Target="../slideLayouts/slideLayout782.xml"/><Relationship Id="rId854" Type="http://schemas.openxmlformats.org/officeDocument/2006/relationships/slideLayout" Target="../slideLayouts/slideLayout947.xml"/><Relationship Id="rId896" Type="http://schemas.openxmlformats.org/officeDocument/2006/relationships/slideLayout" Target="../slideLayouts/slideLayout989.xml"/><Relationship Id="rId39" Type="http://schemas.openxmlformats.org/officeDocument/2006/relationships/slideLayout" Target="../slideLayouts/slideLayout132.xml"/><Relationship Id="rId286" Type="http://schemas.openxmlformats.org/officeDocument/2006/relationships/slideLayout" Target="../slideLayouts/slideLayout379.xml"/><Relationship Id="rId451" Type="http://schemas.openxmlformats.org/officeDocument/2006/relationships/slideLayout" Target="../slideLayouts/slideLayout544.xml"/><Relationship Id="rId493" Type="http://schemas.openxmlformats.org/officeDocument/2006/relationships/slideLayout" Target="../slideLayouts/slideLayout586.xml"/><Relationship Id="rId507" Type="http://schemas.openxmlformats.org/officeDocument/2006/relationships/slideLayout" Target="../slideLayouts/slideLayout600.xml"/><Relationship Id="rId549" Type="http://schemas.openxmlformats.org/officeDocument/2006/relationships/slideLayout" Target="../slideLayouts/slideLayout642.xml"/><Relationship Id="rId714" Type="http://schemas.openxmlformats.org/officeDocument/2006/relationships/slideLayout" Target="../slideLayouts/slideLayout807.xml"/><Relationship Id="rId756" Type="http://schemas.openxmlformats.org/officeDocument/2006/relationships/slideLayout" Target="../slideLayouts/slideLayout849.xml"/><Relationship Id="rId921" Type="http://schemas.openxmlformats.org/officeDocument/2006/relationships/slideLayout" Target="../slideLayouts/slideLayout1014.xml"/><Relationship Id="rId50" Type="http://schemas.openxmlformats.org/officeDocument/2006/relationships/slideLayout" Target="../slideLayouts/slideLayout143.xml"/><Relationship Id="rId104" Type="http://schemas.openxmlformats.org/officeDocument/2006/relationships/slideLayout" Target="../slideLayouts/slideLayout197.xml"/><Relationship Id="rId146" Type="http://schemas.openxmlformats.org/officeDocument/2006/relationships/slideLayout" Target="../slideLayouts/slideLayout239.xml"/><Relationship Id="rId188" Type="http://schemas.openxmlformats.org/officeDocument/2006/relationships/slideLayout" Target="../slideLayouts/slideLayout281.xml"/><Relationship Id="rId311" Type="http://schemas.openxmlformats.org/officeDocument/2006/relationships/slideLayout" Target="../slideLayouts/slideLayout404.xml"/><Relationship Id="rId353" Type="http://schemas.openxmlformats.org/officeDocument/2006/relationships/slideLayout" Target="../slideLayouts/slideLayout446.xml"/><Relationship Id="rId395" Type="http://schemas.openxmlformats.org/officeDocument/2006/relationships/slideLayout" Target="../slideLayouts/slideLayout488.xml"/><Relationship Id="rId409" Type="http://schemas.openxmlformats.org/officeDocument/2006/relationships/slideLayout" Target="../slideLayouts/slideLayout502.xml"/><Relationship Id="rId560" Type="http://schemas.openxmlformats.org/officeDocument/2006/relationships/slideLayout" Target="../slideLayouts/slideLayout653.xml"/><Relationship Id="rId798" Type="http://schemas.openxmlformats.org/officeDocument/2006/relationships/slideLayout" Target="../slideLayouts/slideLayout891.xml"/><Relationship Id="rId92" Type="http://schemas.openxmlformats.org/officeDocument/2006/relationships/slideLayout" Target="../slideLayouts/slideLayout185.xml"/><Relationship Id="rId213" Type="http://schemas.openxmlformats.org/officeDocument/2006/relationships/slideLayout" Target="../slideLayouts/slideLayout306.xml"/><Relationship Id="rId420" Type="http://schemas.openxmlformats.org/officeDocument/2006/relationships/slideLayout" Target="../slideLayouts/slideLayout513.xml"/><Relationship Id="rId616" Type="http://schemas.openxmlformats.org/officeDocument/2006/relationships/slideLayout" Target="../slideLayouts/slideLayout709.xml"/><Relationship Id="rId658" Type="http://schemas.openxmlformats.org/officeDocument/2006/relationships/slideLayout" Target="../slideLayouts/slideLayout751.xml"/><Relationship Id="rId823" Type="http://schemas.openxmlformats.org/officeDocument/2006/relationships/slideLayout" Target="../slideLayouts/slideLayout916.xml"/><Relationship Id="rId865" Type="http://schemas.openxmlformats.org/officeDocument/2006/relationships/slideLayout" Target="../slideLayouts/slideLayout958.xml"/><Relationship Id="rId255" Type="http://schemas.openxmlformats.org/officeDocument/2006/relationships/slideLayout" Target="../slideLayouts/slideLayout348.xml"/><Relationship Id="rId297" Type="http://schemas.openxmlformats.org/officeDocument/2006/relationships/slideLayout" Target="../slideLayouts/slideLayout390.xml"/><Relationship Id="rId462" Type="http://schemas.openxmlformats.org/officeDocument/2006/relationships/slideLayout" Target="../slideLayouts/slideLayout555.xml"/><Relationship Id="rId518" Type="http://schemas.openxmlformats.org/officeDocument/2006/relationships/slideLayout" Target="../slideLayouts/slideLayout611.xml"/><Relationship Id="rId725" Type="http://schemas.openxmlformats.org/officeDocument/2006/relationships/slideLayout" Target="../slideLayouts/slideLayout818.xml"/><Relationship Id="rId932" Type="http://schemas.openxmlformats.org/officeDocument/2006/relationships/slideLayout" Target="../slideLayouts/slideLayout1025.xml"/><Relationship Id="rId115" Type="http://schemas.openxmlformats.org/officeDocument/2006/relationships/slideLayout" Target="../slideLayouts/slideLayout208.xml"/><Relationship Id="rId157" Type="http://schemas.openxmlformats.org/officeDocument/2006/relationships/slideLayout" Target="../slideLayouts/slideLayout250.xml"/><Relationship Id="rId322" Type="http://schemas.openxmlformats.org/officeDocument/2006/relationships/slideLayout" Target="../slideLayouts/slideLayout415.xml"/><Relationship Id="rId364" Type="http://schemas.openxmlformats.org/officeDocument/2006/relationships/slideLayout" Target="../slideLayouts/slideLayout457.xml"/><Relationship Id="rId767" Type="http://schemas.openxmlformats.org/officeDocument/2006/relationships/slideLayout" Target="../slideLayouts/slideLayout860.xml"/><Relationship Id="rId61" Type="http://schemas.openxmlformats.org/officeDocument/2006/relationships/slideLayout" Target="../slideLayouts/slideLayout154.xml"/><Relationship Id="rId199" Type="http://schemas.openxmlformats.org/officeDocument/2006/relationships/slideLayout" Target="../slideLayouts/slideLayout292.xml"/><Relationship Id="rId571" Type="http://schemas.openxmlformats.org/officeDocument/2006/relationships/slideLayout" Target="../slideLayouts/slideLayout664.xml"/><Relationship Id="rId627" Type="http://schemas.openxmlformats.org/officeDocument/2006/relationships/slideLayout" Target="../slideLayouts/slideLayout720.xml"/><Relationship Id="rId669" Type="http://schemas.openxmlformats.org/officeDocument/2006/relationships/slideLayout" Target="../slideLayouts/slideLayout762.xml"/><Relationship Id="rId834" Type="http://schemas.openxmlformats.org/officeDocument/2006/relationships/slideLayout" Target="../slideLayouts/slideLayout927.xml"/><Relationship Id="rId876" Type="http://schemas.openxmlformats.org/officeDocument/2006/relationships/slideLayout" Target="../slideLayouts/slideLayout969.xml"/><Relationship Id="rId19" Type="http://schemas.openxmlformats.org/officeDocument/2006/relationships/slideLayout" Target="../slideLayouts/slideLayout112.xml"/><Relationship Id="rId224" Type="http://schemas.openxmlformats.org/officeDocument/2006/relationships/slideLayout" Target="../slideLayouts/slideLayout317.xml"/><Relationship Id="rId266" Type="http://schemas.openxmlformats.org/officeDocument/2006/relationships/slideLayout" Target="../slideLayouts/slideLayout359.xml"/><Relationship Id="rId431" Type="http://schemas.openxmlformats.org/officeDocument/2006/relationships/slideLayout" Target="../slideLayouts/slideLayout524.xml"/><Relationship Id="rId473" Type="http://schemas.openxmlformats.org/officeDocument/2006/relationships/slideLayout" Target="../slideLayouts/slideLayout566.xml"/><Relationship Id="rId529" Type="http://schemas.openxmlformats.org/officeDocument/2006/relationships/slideLayout" Target="../slideLayouts/slideLayout622.xml"/><Relationship Id="rId680" Type="http://schemas.openxmlformats.org/officeDocument/2006/relationships/slideLayout" Target="../slideLayouts/slideLayout773.xml"/><Relationship Id="rId736" Type="http://schemas.openxmlformats.org/officeDocument/2006/relationships/slideLayout" Target="../slideLayouts/slideLayout829.xml"/><Relationship Id="rId901" Type="http://schemas.openxmlformats.org/officeDocument/2006/relationships/slideLayout" Target="../slideLayouts/slideLayout994.xml"/><Relationship Id="rId30" Type="http://schemas.openxmlformats.org/officeDocument/2006/relationships/slideLayout" Target="../slideLayouts/slideLayout123.xml"/><Relationship Id="rId126" Type="http://schemas.openxmlformats.org/officeDocument/2006/relationships/slideLayout" Target="../slideLayouts/slideLayout219.xml"/><Relationship Id="rId168" Type="http://schemas.openxmlformats.org/officeDocument/2006/relationships/slideLayout" Target="../slideLayouts/slideLayout261.xml"/><Relationship Id="rId333" Type="http://schemas.openxmlformats.org/officeDocument/2006/relationships/slideLayout" Target="../slideLayouts/slideLayout426.xml"/><Relationship Id="rId540" Type="http://schemas.openxmlformats.org/officeDocument/2006/relationships/slideLayout" Target="../slideLayouts/slideLayout633.xml"/><Relationship Id="rId778" Type="http://schemas.openxmlformats.org/officeDocument/2006/relationships/slideLayout" Target="../slideLayouts/slideLayout871.xml"/><Relationship Id="rId943" Type="http://schemas.openxmlformats.org/officeDocument/2006/relationships/slideLayout" Target="../slideLayouts/slideLayout1036.xml"/><Relationship Id="rId72" Type="http://schemas.openxmlformats.org/officeDocument/2006/relationships/slideLayout" Target="../slideLayouts/slideLayout165.xml"/><Relationship Id="rId375" Type="http://schemas.openxmlformats.org/officeDocument/2006/relationships/slideLayout" Target="../slideLayouts/slideLayout468.xml"/><Relationship Id="rId582" Type="http://schemas.openxmlformats.org/officeDocument/2006/relationships/slideLayout" Target="../slideLayouts/slideLayout675.xml"/><Relationship Id="rId638" Type="http://schemas.openxmlformats.org/officeDocument/2006/relationships/slideLayout" Target="../slideLayouts/slideLayout731.xml"/><Relationship Id="rId803" Type="http://schemas.openxmlformats.org/officeDocument/2006/relationships/slideLayout" Target="../slideLayouts/slideLayout896.xml"/><Relationship Id="rId845" Type="http://schemas.openxmlformats.org/officeDocument/2006/relationships/slideLayout" Target="../slideLayouts/slideLayout938.xml"/><Relationship Id="rId3" Type="http://schemas.openxmlformats.org/officeDocument/2006/relationships/slideLayout" Target="../slideLayouts/slideLayout96.xml"/><Relationship Id="rId235" Type="http://schemas.openxmlformats.org/officeDocument/2006/relationships/slideLayout" Target="../slideLayouts/slideLayout328.xml"/><Relationship Id="rId277" Type="http://schemas.openxmlformats.org/officeDocument/2006/relationships/slideLayout" Target="../slideLayouts/slideLayout370.xml"/><Relationship Id="rId400" Type="http://schemas.openxmlformats.org/officeDocument/2006/relationships/slideLayout" Target="../slideLayouts/slideLayout493.xml"/><Relationship Id="rId442" Type="http://schemas.openxmlformats.org/officeDocument/2006/relationships/slideLayout" Target="../slideLayouts/slideLayout535.xml"/><Relationship Id="rId484" Type="http://schemas.openxmlformats.org/officeDocument/2006/relationships/slideLayout" Target="../slideLayouts/slideLayout577.xml"/><Relationship Id="rId705" Type="http://schemas.openxmlformats.org/officeDocument/2006/relationships/slideLayout" Target="../slideLayouts/slideLayout798.xml"/><Relationship Id="rId887" Type="http://schemas.openxmlformats.org/officeDocument/2006/relationships/slideLayout" Target="../slideLayouts/slideLayout980.xml"/><Relationship Id="rId137" Type="http://schemas.openxmlformats.org/officeDocument/2006/relationships/slideLayout" Target="../slideLayouts/slideLayout230.xml"/><Relationship Id="rId302" Type="http://schemas.openxmlformats.org/officeDocument/2006/relationships/slideLayout" Target="../slideLayouts/slideLayout395.xml"/><Relationship Id="rId344" Type="http://schemas.openxmlformats.org/officeDocument/2006/relationships/slideLayout" Target="../slideLayouts/slideLayout437.xml"/><Relationship Id="rId691" Type="http://schemas.openxmlformats.org/officeDocument/2006/relationships/slideLayout" Target="../slideLayouts/slideLayout784.xml"/><Relationship Id="rId747" Type="http://schemas.openxmlformats.org/officeDocument/2006/relationships/slideLayout" Target="../slideLayouts/slideLayout840.xml"/><Relationship Id="rId789" Type="http://schemas.openxmlformats.org/officeDocument/2006/relationships/slideLayout" Target="../slideLayouts/slideLayout882.xml"/><Relationship Id="rId912" Type="http://schemas.openxmlformats.org/officeDocument/2006/relationships/slideLayout" Target="../slideLayouts/slideLayout1005.xml"/><Relationship Id="rId41" Type="http://schemas.openxmlformats.org/officeDocument/2006/relationships/slideLayout" Target="../slideLayouts/slideLayout134.xml"/><Relationship Id="rId83" Type="http://schemas.openxmlformats.org/officeDocument/2006/relationships/slideLayout" Target="../slideLayouts/slideLayout176.xml"/><Relationship Id="rId179" Type="http://schemas.openxmlformats.org/officeDocument/2006/relationships/slideLayout" Target="../slideLayouts/slideLayout272.xml"/><Relationship Id="rId386" Type="http://schemas.openxmlformats.org/officeDocument/2006/relationships/slideLayout" Target="../slideLayouts/slideLayout479.xml"/><Relationship Id="rId551" Type="http://schemas.openxmlformats.org/officeDocument/2006/relationships/slideLayout" Target="../slideLayouts/slideLayout644.xml"/><Relationship Id="rId593" Type="http://schemas.openxmlformats.org/officeDocument/2006/relationships/slideLayout" Target="../slideLayouts/slideLayout686.xml"/><Relationship Id="rId607" Type="http://schemas.openxmlformats.org/officeDocument/2006/relationships/slideLayout" Target="../slideLayouts/slideLayout700.xml"/><Relationship Id="rId649" Type="http://schemas.openxmlformats.org/officeDocument/2006/relationships/slideLayout" Target="../slideLayouts/slideLayout742.xml"/><Relationship Id="rId814" Type="http://schemas.openxmlformats.org/officeDocument/2006/relationships/slideLayout" Target="../slideLayouts/slideLayout907.xml"/><Relationship Id="rId856" Type="http://schemas.openxmlformats.org/officeDocument/2006/relationships/slideLayout" Target="../slideLayouts/slideLayout949.xml"/><Relationship Id="rId190" Type="http://schemas.openxmlformats.org/officeDocument/2006/relationships/slideLayout" Target="../slideLayouts/slideLayout283.xml"/><Relationship Id="rId204" Type="http://schemas.openxmlformats.org/officeDocument/2006/relationships/slideLayout" Target="../slideLayouts/slideLayout297.xml"/><Relationship Id="rId246" Type="http://schemas.openxmlformats.org/officeDocument/2006/relationships/slideLayout" Target="../slideLayouts/slideLayout339.xml"/><Relationship Id="rId288" Type="http://schemas.openxmlformats.org/officeDocument/2006/relationships/slideLayout" Target="../slideLayouts/slideLayout381.xml"/><Relationship Id="rId411" Type="http://schemas.openxmlformats.org/officeDocument/2006/relationships/slideLayout" Target="../slideLayouts/slideLayout504.xml"/><Relationship Id="rId453" Type="http://schemas.openxmlformats.org/officeDocument/2006/relationships/slideLayout" Target="../slideLayouts/slideLayout546.xml"/><Relationship Id="rId509" Type="http://schemas.openxmlformats.org/officeDocument/2006/relationships/slideLayout" Target="../slideLayouts/slideLayout602.xml"/><Relationship Id="rId660" Type="http://schemas.openxmlformats.org/officeDocument/2006/relationships/slideLayout" Target="../slideLayouts/slideLayout753.xml"/><Relationship Id="rId898" Type="http://schemas.openxmlformats.org/officeDocument/2006/relationships/slideLayout" Target="../slideLayouts/slideLayout991.xml"/><Relationship Id="rId106" Type="http://schemas.openxmlformats.org/officeDocument/2006/relationships/slideLayout" Target="../slideLayouts/slideLayout199.xml"/><Relationship Id="rId313" Type="http://schemas.openxmlformats.org/officeDocument/2006/relationships/slideLayout" Target="../slideLayouts/slideLayout406.xml"/><Relationship Id="rId495" Type="http://schemas.openxmlformats.org/officeDocument/2006/relationships/slideLayout" Target="../slideLayouts/slideLayout588.xml"/><Relationship Id="rId716" Type="http://schemas.openxmlformats.org/officeDocument/2006/relationships/slideLayout" Target="../slideLayouts/slideLayout809.xml"/><Relationship Id="rId758" Type="http://schemas.openxmlformats.org/officeDocument/2006/relationships/slideLayout" Target="../slideLayouts/slideLayout851.xml"/><Relationship Id="rId923" Type="http://schemas.openxmlformats.org/officeDocument/2006/relationships/slideLayout" Target="../slideLayouts/slideLayout1016.xml"/><Relationship Id="rId10" Type="http://schemas.openxmlformats.org/officeDocument/2006/relationships/slideLayout" Target="../slideLayouts/slideLayout103.xml"/><Relationship Id="rId52" Type="http://schemas.openxmlformats.org/officeDocument/2006/relationships/slideLayout" Target="../slideLayouts/slideLayout145.xml"/><Relationship Id="rId94" Type="http://schemas.openxmlformats.org/officeDocument/2006/relationships/slideLayout" Target="../slideLayouts/slideLayout187.xml"/><Relationship Id="rId148" Type="http://schemas.openxmlformats.org/officeDocument/2006/relationships/slideLayout" Target="../slideLayouts/slideLayout241.xml"/><Relationship Id="rId355" Type="http://schemas.openxmlformats.org/officeDocument/2006/relationships/slideLayout" Target="../slideLayouts/slideLayout448.xml"/><Relationship Id="rId397" Type="http://schemas.openxmlformats.org/officeDocument/2006/relationships/slideLayout" Target="../slideLayouts/slideLayout490.xml"/><Relationship Id="rId520" Type="http://schemas.openxmlformats.org/officeDocument/2006/relationships/slideLayout" Target="../slideLayouts/slideLayout613.xml"/><Relationship Id="rId562" Type="http://schemas.openxmlformats.org/officeDocument/2006/relationships/slideLayout" Target="../slideLayouts/slideLayout655.xml"/><Relationship Id="rId618" Type="http://schemas.openxmlformats.org/officeDocument/2006/relationships/slideLayout" Target="../slideLayouts/slideLayout711.xml"/><Relationship Id="rId825" Type="http://schemas.openxmlformats.org/officeDocument/2006/relationships/slideLayout" Target="../slideLayouts/slideLayout918.xml"/><Relationship Id="rId215" Type="http://schemas.openxmlformats.org/officeDocument/2006/relationships/slideLayout" Target="../slideLayouts/slideLayout308.xml"/><Relationship Id="rId257" Type="http://schemas.openxmlformats.org/officeDocument/2006/relationships/slideLayout" Target="../slideLayouts/slideLayout350.xml"/><Relationship Id="rId422" Type="http://schemas.openxmlformats.org/officeDocument/2006/relationships/slideLayout" Target="../slideLayouts/slideLayout515.xml"/><Relationship Id="rId464" Type="http://schemas.openxmlformats.org/officeDocument/2006/relationships/slideLayout" Target="../slideLayouts/slideLayout557.xml"/><Relationship Id="rId867" Type="http://schemas.openxmlformats.org/officeDocument/2006/relationships/slideLayout" Target="../slideLayouts/slideLayout960.xml"/><Relationship Id="rId299" Type="http://schemas.openxmlformats.org/officeDocument/2006/relationships/slideLayout" Target="../slideLayouts/slideLayout392.xml"/><Relationship Id="rId727" Type="http://schemas.openxmlformats.org/officeDocument/2006/relationships/slideLayout" Target="../slideLayouts/slideLayout820.xml"/><Relationship Id="rId934" Type="http://schemas.openxmlformats.org/officeDocument/2006/relationships/slideLayout" Target="../slideLayouts/slideLayout1027.xml"/><Relationship Id="rId63" Type="http://schemas.openxmlformats.org/officeDocument/2006/relationships/slideLayout" Target="../slideLayouts/slideLayout156.xml"/><Relationship Id="rId159" Type="http://schemas.openxmlformats.org/officeDocument/2006/relationships/slideLayout" Target="../slideLayouts/slideLayout252.xml"/><Relationship Id="rId366" Type="http://schemas.openxmlformats.org/officeDocument/2006/relationships/slideLayout" Target="../slideLayouts/slideLayout459.xml"/><Relationship Id="rId573" Type="http://schemas.openxmlformats.org/officeDocument/2006/relationships/slideLayout" Target="../slideLayouts/slideLayout666.xml"/><Relationship Id="rId780" Type="http://schemas.openxmlformats.org/officeDocument/2006/relationships/slideLayout" Target="../slideLayouts/slideLayout873.xml"/><Relationship Id="rId226" Type="http://schemas.openxmlformats.org/officeDocument/2006/relationships/slideLayout" Target="../slideLayouts/slideLayout319.xml"/><Relationship Id="rId433" Type="http://schemas.openxmlformats.org/officeDocument/2006/relationships/slideLayout" Target="../slideLayouts/slideLayout526.xml"/><Relationship Id="rId878" Type="http://schemas.openxmlformats.org/officeDocument/2006/relationships/slideLayout" Target="../slideLayouts/slideLayout971.xml"/><Relationship Id="rId640" Type="http://schemas.openxmlformats.org/officeDocument/2006/relationships/slideLayout" Target="../slideLayouts/slideLayout733.xml"/><Relationship Id="rId738" Type="http://schemas.openxmlformats.org/officeDocument/2006/relationships/slideLayout" Target="../slideLayouts/slideLayout831.xml"/><Relationship Id="rId945" Type="http://schemas.openxmlformats.org/officeDocument/2006/relationships/slideLayout" Target="../slideLayouts/slideLayout1038.xml"/><Relationship Id="rId74" Type="http://schemas.openxmlformats.org/officeDocument/2006/relationships/slideLayout" Target="../slideLayouts/slideLayout167.xml"/><Relationship Id="rId377" Type="http://schemas.openxmlformats.org/officeDocument/2006/relationships/slideLayout" Target="../slideLayouts/slideLayout470.xml"/><Relationship Id="rId500" Type="http://schemas.openxmlformats.org/officeDocument/2006/relationships/slideLayout" Target="../slideLayouts/slideLayout593.xml"/><Relationship Id="rId584" Type="http://schemas.openxmlformats.org/officeDocument/2006/relationships/slideLayout" Target="../slideLayouts/slideLayout677.xml"/><Relationship Id="rId805" Type="http://schemas.openxmlformats.org/officeDocument/2006/relationships/slideLayout" Target="../slideLayouts/slideLayout898.xml"/><Relationship Id="rId5" Type="http://schemas.openxmlformats.org/officeDocument/2006/relationships/slideLayout" Target="../slideLayouts/slideLayout98.xml"/><Relationship Id="rId237" Type="http://schemas.openxmlformats.org/officeDocument/2006/relationships/slideLayout" Target="../slideLayouts/slideLayout330.xml"/><Relationship Id="rId791" Type="http://schemas.openxmlformats.org/officeDocument/2006/relationships/slideLayout" Target="../slideLayouts/slideLayout884.xml"/><Relationship Id="rId889" Type="http://schemas.openxmlformats.org/officeDocument/2006/relationships/slideLayout" Target="../slideLayouts/slideLayout982.xml"/><Relationship Id="rId444" Type="http://schemas.openxmlformats.org/officeDocument/2006/relationships/slideLayout" Target="../slideLayouts/slideLayout537.xml"/><Relationship Id="rId651" Type="http://schemas.openxmlformats.org/officeDocument/2006/relationships/slideLayout" Target="../slideLayouts/slideLayout744.xml"/><Relationship Id="rId749" Type="http://schemas.openxmlformats.org/officeDocument/2006/relationships/slideLayout" Target="../slideLayouts/slideLayout842.xml"/><Relationship Id="rId290" Type="http://schemas.openxmlformats.org/officeDocument/2006/relationships/slideLayout" Target="../slideLayouts/slideLayout383.xml"/><Relationship Id="rId304" Type="http://schemas.openxmlformats.org/officeDocument/2006/relationships/slideLayout" Target="../slideLayouts/slideLayout397.xml"/><Relationship Id="rId388" Type="http://schemas.openxmlformats.org/officeDocument/2006/relationships/slideLayout" Target="../slideLayouts/slideLayout481.xml"/><Relationship Id="rId511" Type="http://schemas.openxmlformats.org/officeDocument/2006/relationships/slideLayout" Target="../slideLayouts/slideLayout604.xml"/><Relationship Id="rId609" Type="http://schemas.openxmlformats.org/officeDocument/2006/relationships/slideLayout" Target="../slideLayouts/slideLayout702.xml"/><Relationship Id="rId85" Type="http://schemas.openxmlformats.org/officeDocument/2006/relationships/slideLayout" Target="../slideLayouts/slideLayout178.xml"/><Relationship Id="rId150" Type="http://schemas.openxmlformats.org/officeDocument/2006/relationships/slideLayout" Target="../slideLayouts/slideLayout243.xml"/><Relationship Id="rId595" Type="http://schemas.openxmlformats.org/officeDocument/2006/relationships/slideLayout" Target="../slideLayouts/slideLayout688.xml"/><Relationship Id="rId816" Type="http://schemas.openxmlformats.org/officeDocument/2006/relationships/slideLayout" Target="../slideLayouts/slideLayout909.xml"/><Relationship Id="rId248" Type="http://schemas.openxmlformats.org/officeDocument/2006/relationships/slideLayout" Target="../slideLayouts/slideLayout341.xml"/><Relationship Id="rId455" Type="http://schemas.openxmlformats.org/officeDocument/2006/relationships/slideLayout" Target="../slideLayouts/slideLayout548.xml"/><Relationship Id="rId662" Type="http://schemas.openxmlformats.org/officeDocument/2006/relationships/slideLayout" Target="../slideLayouts/slideLayout755.xml"/><Relationship Id="rId12" Type="http://schemas.openxmlformats.org/officeDocument/2006/relationships/slideLayout" Target="../slideLayouts/slideLayout105.xml"/><Relationship Id="rId108" Type="http://schemas.openxmlformats.org/officeDocument/2006/relationships/slideLayout" Target="../slideLayouts/slideLayout201.xml"/><Relationship Id="rId315" Type="http://schemas.openxmlformats.org/officeDocument/2006/relationships/slideLayout" Target="../slideLayouts/slideLayout408.xml"/><Relationship Id="rId522" Type="http://schemas.openxmlformats.org/officeDocument/2006/relationships/slideLayout" Target="../slideLayouts/slideLayout615.xml"/><Relationship Id="rId96" Type="http://schemas.openxmlformats.org/officeDocument/2006/relationships/slideLayout" Target="../slideLayouts/slideLayout189.xml"/><Relationship Id="rId161" Type="http://schemas.openxmlformats.org/officeDocument/2006/relationships/slideLayout" Target="../slideLayouts/slideLayout254.xml"/><Relationship Id="rId399" Type="http://schemas.openxmlformats.org/officeDocument/2006/relationships/slideLayout" Target="../slideLayouts/slideLayout492.xml"/><Relationship Id="rId827" Type="http://schemas.openxmlformats.org/officeDocument/2006/relationships/slideLayout" Target="../slideLayouts/slideLayout920.xml"/><Relationship Id="rId259" Type="http://schemas.openxmlformats.org/officeDocument/2006/relationships/slideLayout" Target="../slideLayouts/slideLayout352.xml"/><Relationship Id="rId466" Type="http://schemas.openxmlformats.org/officeDocument/2006/relationships/slideLayout" Target="../slideLayouts/slideLayout559.xml"/><Relationship Id="rId673" Type="http://schemas.openxmlformats.org/officeDocument/2006/relationships/slideLayout" Target="../slideLayouts/slideLayout766.xml"/><Relationship Id="rId880" Type="http://schemas.openxmlformats.org/officeDocument/2006/relationships/slideLayout" Target="../slideLayouts/slideLayout973.xml"/><Relationship Id="rId23" Type="http://schemas.openxmlformats.org/officeDocument/2006/relationships/slideLayout" Target="../slideLayouts/slideLayout116.xml"/><Relationship Id="rId119" Type="http://schemas.openxmlformats.org/officeDocument/2006/relationships/slideLayout" Target="../slideLayouts/slideLayout212.xml"/><Relationship Id="rId326" Type="http://schemas.openxmlformats.org/officeDocument/2006/relationships/slideLayout" Target="../slideLayouts/slideLayout419.xml"/><Relationship Id="rId533" Type="http://schemas.openxmlformats.org/officeDocument/2006/relationships/slideLayout" Target="../slideLayouts/slideLayout626.xml"/><Relationship Id="rId740" Type="http://schemas.openxmlformats.org/officeDocument/2006/relationships/slideLayout" Target="../slideLayouts/slideLayout833.xml"/><Relationship Id="rId838" Type="http://schemas.openxmlformats.org/officeDocument/2006/relationships/slideLayout" Target="../slideLayouts/slideLayout931.xml"/><Relationship Id="rId172" Type="http://schemas.openxmlformats.org/officeDocument/2006/relationships/slideLayout" Target="../slideLayouts/slideLayout265.xml"/><Relationship Id="rId477" Type="http://schemas.openxmlformats.org/officeDocument/2006/relationships/slideLayout" Target="../slideLayouts/slideLayout570.xml"/><Relationship Id="rId600" Type="http://schemas.openxmlformats.org/officeDocument/2006/relationships/slideLayout" Target="../slideLayouts/slideLayout693.xml"/><Relationship Id="rId684" Type="http://schemas.openxmlformats.org/officeDocument/2006/relationships/slideLayout" Target="../slideLayouts/slideLayout777.xml"/><Relationship Id="rId337" Type="http://schemas.openxmlformats.org/officeDocument/2006/relationships/slideLayout" Target="../slideLayouts/slideLayout430.xml"/><Relationship Id="rId891" Type="http://schemas.openxmlformats.org/officeDocument/2006/relationships/slideLayout" Target="../slideLayouts/slideLayout984.xml"/><Relationship Id="rId905" Type="http://schemas.openxmlformats.org/officeDocument/2006/relationships/slideLayout" Target="../slideLayouts/slideLayout998.xml"/><Relationship Id="rId34" Type="http://schemas.openxmlformats.org/officeDocument/2006/relationships/slideLayout" Target="../slideLayouts/slideLayout127.xml"/><Relationship Id="rId544" Type="http://schemas.openxmlformats.org/officeDocument/2006/relationships/slideLayout" Target="../slideLayouts/slideLayout637.xml"/><Relationship Id="rId751" Type="http://schemas.openxmlformats.org/officeDocument/2006/relationships/slideLayout" Target="../slideLayouts/slideLayout844.xml"/><Relationship Id="rId849" Type="http://schemas.openxmlformats.org/officeDocument/2006/relationships/slideLayout" Target="../slideLayouts/slideLayout942.xml"/><Relationship Id="rId183" Type="http://schemas.openxmlformats.org/officeDocument/2006/relationships/slideLayout" Target="../slideLayouts/slideLayout276.xml"/><Relationship Id="rId390" Type="http://schemas.openxmlformats.org/officeDocument/2006/relationships/slideLayout" Target="../slideLayouts/slideLayout483.xml"/><Relationship Id="rId404" Type="http://schemas.openxmlformats.org/officeDocument/2006/relationships/slideLayout" Target="../slideLayouts/slideLayout497.xml"/><Relationship Id="rId611" Type="http://schemas.openxmlformats.org/officeDocument/2006/relationships/slideLayout" Target="../slideLayouts/slideLayout704.xml"/><Relationship Id="rId250" Type="http://schemas.openxmlformats.org/officeDocument/2006/relationships/slideLayout" Target="../slideLayouts/slideLayout343.xml"/><Relationship Id="rId488" Type="http://schemas.openxmlformats.org/officeDocument/2006/relationships/slideLayout" Target="../slideLayouts/slideLayout581.xml"/><Relationship Id="rId695" Type="http://schemas.openxmlformats.org/officeDocument/2006/relationships/slideLayout" Target="../slideLayouts/slideLayout788.xml"/><Relationship Id="rId709" Type="http://schemas.openxmlformats.org/officeDocument/2006/relationships/slideLayout" Target="../slideLayouts/slideLayout802.xml"/><Relationship Id="rId916" Type="http://schemas.openxmlformats.org/officeDocument/2006/relationships/slideLayout" Target="../slideLayouts/slideLayout1009.xml"/><Relationship Id="rId45" Type="http://schemas.openxmlformats.org/officeDocument/2006/relationships/slideLayout" Target="../slideLayouts/slideLayout138.xml"/><Relationship Id="rId110" Type="http://schemas.openxmlformats.org/officeDocument/2006/relationships/slideLayout" Target="../slideLayouts/slideLayout203.xml"/><Relationship Id="rId348" Type="http://schemas.openxmlformats.org/officeDocument/2006/relationships/slideLayout" Target="../slideLayouts/slideLayout441.xml"/><Relationship Id="rId555" Type="http://schemas.openxmlformats.org/officeDocument/2006/relationships/slideLayout" Target="../slideLayouts/slideLayout648.xml"/><Relationship Id="rId762" Type="http://schemas.openxmlformats.org/officeDocument/2006/relationships/slideLayout" Target="../slideLayouts/slideLayout855.xml"/><Relationship Id="rId194" Type="http://schemas.openxmlformats.org/officeDocument/2006/relationships/slideLayout" Target="../slideLayouts/slideLayout287.xml"/><Relationship Id="rId208" Type="http://schemas.openxmlformats.org/officeDocument/2006/relationships/slideLayout" Target="../slideLayouts/slideLayout301.xml"/><Relationship Id="rId415" Type="http://schemas.openxmlformats.org/officeDocument/2006/relationships/slideLayout" Target="../slideLayouts/slideLayout508.xml"/><Relationship Id="rId622" Type="http://schemas.openxmlformats.org/officeDocument/2006/relationships/slideLayout" Target="../slideLayouts/slideLayout715.xml"/><Relationship Id="rId261" Type="http://schemas.openxmlformats.org/officeDocument/2006/relationships/slideLayout" Target="../slideLayouts/slideLayout354.xml"/><Relationship Id="rId499" Type="http://schemas.openxmlformats.org/officeDocument/2006/relationships/slideLayout" Target="../slideLayouts/slideLayout592.xml"/><Relationship Id="rId927" Type="http://schemas.openxmlformats.org/officeDocument/2006/relationships/slideLayout" Target="../slideLayouts/slideLayout1020.xml"/><Relationship Id="rId56" Type="http://schemas.openxmlformats.org/officeDocument/2006/relationships/slideLayout" Target="../slideLayouts/slideLayout149.xml"/><Relationship Id="rId359" Type="http://schemas.openxmlformats.org/officeDocument/2006/relationships/slideLayout" Target="../slideLayouts/slideLayout452.xml"/><Relationship Id="rId566" Type="http://schemas.openxmlformats.org/officeDocument/2006/relationships/slideLayout" Target="../slideLayouts/slideLayout659.xml"/><Relationship Id="rId773" Type="http://schemas.openxmlformats.org/officeDocument/2006/relationships/slideLayout" Target="../slideLayouts/slideLayout866.xml"/><Relationship Id="rId121" Type="http://schemas.openxmlformats.org/officeDocument/2006/relationships/slideLayout" Target="../slideLayouts/slideLayout214.xml"/><Relationship Id="rId219" Type="http://schemas.openxmlformats.org/officeDocument/2006/relationships/slideLayout" Target="../slideLayouts/slideLayout312.xml"/><Relationship Id="rId426" Type="http://schemas.openxmlformats.org/officeDocument/2006/relationships/slideLayout" Target="../slideLayouts/slideLayout519.xml"/><Relationship Id="rId633" Type="http://schemas.openxmlformats.org/officeDocument/2006/relationships/slideLayout" Target="../slideLayouts/slideLayout726.xml"/><Relationship Id="rId840" Type="http://schemas.openxmlformats.org/officeDocument/2006/relationships/slideLayout" Target="../slideLayouts/slideLayout933.xml"/><Relationship Id="rId938" Type="http://schemas.openxmlformats.org/officeDocument/2006/relationships/slideLayout" Target="../slideLayouts/slideLayout1031.xml"/><Relationship Id="rId67" Type="http://schemas.openxmlformats.org/officeDocument/2006/relationships/slideLayout" Target="../slideLayouts/slideLayout160.xml"/><Relationship Id="rId272" Type="http://schemas.openxmlformats.org/officeDocument/2006/relationships/slideLayout" Target="../slideLayouts/slideLayout365.xml"/><Relationship Id="rId577" Type="http://schemas.openxmlformats.org/officeDocument/2006/relationships/slideLayout" Target="../slideLayouts/slideLayout670.xml"/><Relationship Id="rId700" Type="http://schemas.openxmlformats.org/officeDocument/2006/relationships/slideLayout" Target="../slideLayouts/slideLayout793.xml"/><Relationship Id="rId132" Type="http://schemas.openxmlformats.org/officeDocument/2006/relationships/slideLayout" Target="../slideLayouts/slideLayout225.xml"/><Relationship Id="rId784" Type="http://schemas.openxmlformats.org/officeDocument/2006/relationships/slideLayout" Target="../slideLayouts/slideLayout877.xml"/><Relationship Id="rId437" Type="http://schemas.openxmlformats.org/officeDocument/2006/relationships/slideLayout" Target="../slideLayouts/slideLayout530.xml"/><Relationship Id="rId644" Type="http://schemas.openxmlformats.org/officeDocument/2006/relationships/slideLayout" Target="../slideLayouts/slideLayout737.xml"/><Relationship Id="rId851" Type="http://schemas.openxmlformats.org/officeDocument/2006/relationships/slideLayout" Target="../slideLayouts/slideLayout944.xml"/><Relationship Id="rId283" Type="http://schemas.openxmlformats.org/officeDocument/2006/relationships/slideLayout" Target="../slideLayouts/slideLayout376.xml"/><Relationship Id="rId490" Type="http://schemas.openxmlformats.org/officeDocument/2006/relationships/slideLayout" Target="../slideLayouts/slideLayout583.xml"/><Relationship Id="rId504" Type="http://schemas.openxmlformats.org/officeDocument/2006/relationships/slideLayout" Target="../slideLayouts/slideLayout597.xml"/><Relationship Id="rId711" Type="http://schemas.openxmlformats.org/officeDocument/2006/relationships/slideLayout" Target="../slideLayouts/slideLayout804.xml"/><Relationship Id="rId949" Type="http://schemas.openxmlformats.org/officeDocument/2006/relationships/slideLayout" Target="../slideLayouts/slideLayout1042.xml"/><Relationship Id="rId78" Type="http://schemas.openxmlformats.org/officeDocument/2006/relationships/slideLayout" Target="../slideLayouts/slideLayout171.xml"/><Relationship Id="rId143" Type="http://schemas.openxmlformats.org/officeDocument/2006/relationships/slideLayout" Target="../slideLayouts/slideLayout236.xml"/><Relationship Id="rId350" Type="http://schemas.openxmlformats.org/officeDocument/2006/relationships/slideLayout" Target="../slideLayouts/slideLayout443.xml"/><Relationship Id="rId588" Type="http://schemas.openxmlformats.org/officeDocument/2006/relationships/slideLayout" Target="../slideLayouts/slideLayout681.xml"/><Relationship Id="rId795" Type="http://schemas.openxmlformats.org/officeDocument/2006/relationships/slideLayout" Target="../slideLayouts/slideLayout888.xml"/><Relationship Id="rId809" Type="http://schemas.openxmlformats.org/officeDocument/2006/relationships/slideLayout" Target="../slideLayouts/slideLayout902.xml"/><Relationship Id="rId9" Type="http://schemas.openxmlformats.org/officeDocument/2006/relationships/slideLayout" Target="../slideLayouts/slideLayout102.xml"/><Relationship Id="rId210" Type="http://schemas.openxmlformats.org/officeDocument/2006/relationships/slideLayout" Target="../slideLayouts/slideLayout303.xml"/><Relationship Id="rId448" Type="http://schemas.openxmlformats.org/officeDocument/2006/relationships/slideLayout" Target="../slideLayouts/slideLayout541.xml"/><Relationship Id="rId655" Type="http://schemas.openxmlformats.org/officeDocument/2006/relationships/slideLayout" Target="../slideLayouts/slideLayout748.xml"/><Relationship Id="rId862" Type="http://schemas.openxmlformats.org/officeDocument/2006/relationships/slideLayout" Target="../slideLayouts/slideLayout955.xml"/><Relationship Id="rId294" Type="http://schemas.openxmlformats.org/officeDocument/2006/relationships/slideLayout" Target="../slideLayouts/slideLayout387.xml"/><Relationship Id="rId308" Type="http://schemas.openxmlformats.org/officeDocument/2006/relationships/slideLayout" Target="../slideLayouts/slideLayout401.xml"/><Relationship Id="rId515" Type="http://schemas.openxmlformats.org/officeDocument/2006/relationships/slideLayout" Target="../slideLayouts/slideLayout608.xml"/><Relationship Id="rId722" Type="http://schemas.openxmlformats.org/officeDocument/2006/relationships/slideLayout" Target="../slideLayouts/slideLayout815.xml"/><Relationship Id="rId89" Type="http://schemas.openxmlformats.org/officeDocument/2006/relationships/slideLayout" Target="../slideLayouts/slideLayout182.xml"/><Relationship Id="rId154" Type="http://schemas.openxmlformats.org/officeDocument/2006/relationships/slideLayout" Target="../slideLayouts/slideLayout247.xml"/><Relationship Id="rId361" Type="http://schemas.openxmlformats.org/officeDocument/2006/relationships/slideLayout" Target="../slideLayouts/slideLayout454.xml"/><Relationship Id="rId599" Type="http://schemas.openxmlformats.org/officeDocument/2006/relationships/slideLayout" Target="../slideLayouts/slideLayout692.xml"/><Relationship Id="rId459" Type="http://schemas.openxmlformats.org/officeDocument/2006/relationships/slideLayout" Target="../slideLayouts/slideLayout552.xml"/><Relationship Id="rId666" Type="http://schemas.openxmlformats.org/officeDocument/2006/relationships/slideLayout" Target="../slideLayouts/slideLayout759.xml"/><Relationship Id="rId873" Type="http://schemas.openxmlformats.org/officeDocument/2006/relationships/slideLayout" Target="../slideLayouts/slideLayout966.xml"/><Relationship Id="rId16" Type="http://schemas.openxmlformats.org/officeDocument/2006/relationships/slideLayout" Target="../slideLayouts/slideLayout109.xml"/><Relationship Id="rId221" Type="http://schemas.openxmlformats.org/officeDocument/2006/relationships/slideLayout" Target="../slideLayouts/slideLayout314.xml"/><Relationship Id="rId319" Type="http://schemas.openxmlformats.org/officeDocument/2006/relationships/slideLayout" Target="../slideLayouts/slideLayout412.xml"/><Relationship Id="rId526" Type="http://schemas.openxmlformats.org/officeDocument/2006/relationships/slideLayout" Target="../slideLayouts/slideLayout619.xml"/><Relationship Id="rId733" Type="http://schemas.openxmlformats.org/officeDocument/2006/relationships/slideLayout" Target="../slideLayouts/slideLayout826.xml"/><Relationship Id="rId940" Type="http://schemas.openxmlformats.org/officeDocument/2006/relationships/slideLayout" Target="../slideLayouts/slideLayout1033.xml"/><Relationship Id="rId165" Type="http://schemas.openxmlformats.org/officeDocument/2006/relationships/slideLayout" Target="../slideLayouts/slideLayout258.xml"/><Relationship Id="rId372" Type="http://schemas.openxmlformats.org/officeDocument/2006/relationships/slideLayout" Target="../slideLayouts/slideLayout465.xml"/><Relationship Id="rId677" Type="http://schemas.openxmlformats.org/officeDocument/2006/relationships/slideLayout" Target="../slideLayouts/slideLayout770.xml"/><Relationship Id="rId800" Type="http://schemas.openxmlformats.org/officeDocument/2006/relationships/slideLayout" Target="../slideLayouts/slideLayout893.xml"/><Relationship Id="rId232" Type="http://schemas.openxmlformats.org/officeDocument/2006/relationships/slideLayout" Target="../slideLayouts/slideLayout325.xml"/><Relationship Id="rId884" Type="http://schemas.openxmlformats.org/officeDocument/2006/relationships/slideLayout" Target="../slideLayouts/slideLayout977.xml"/><Relationship Id="rId27" Type="http://schemas.openxmlformats.org/officeDocument/2006/relationships/slideLayout" Target="../slideLayouts/slideLayout120.xml"/><Relationship Id="rId537" Type="http://schemas.openxmlformats.org/officeDocument/2006/relationships/slideLayout" Target="../slideLayouts/slideLayout630.xml"/><Relationship Id="rId744" Type="http://schemas.openxmlformats.org/officeDocument/2006/relationships/slideLayout" Target="../slideLayouts/slideLayout837.xml"/><Relationship Id="rId951" Type="http://schemas.openxmlformats.org/officeDocument/2006/relationships/slideLayout" Target="../slideLayouts/slideLayout1044.xml"/><Relationship Id="rId80" Type="http://schemas.openxmlformats.org/officeDocument/2006/relationships/slideLayout" Target="../slideLayouts/slideLayout173.xml"/><Relationship Id="rId176" Type="http://schemas.openxmlformats.org/officeDocument/2006/relationships/slideLayout" Target="../slideLayouts/slideLayout269.xml"/><Relationship Id="rId383" Type="http://schemas.openxmlformats.org/officeDocument/2006/relationships/slideLayout" Target="../slideLayouts/slideLayout476.xml"/><Relationship Id="rId590" Type="http://schemas.openxmlformats.org/officeDocument/2006/relationships/slideLayout" Target="../slideLayouts/slideLayout683.xml"/><Relationship Id="rId604" Type="http://schemas.openxmlformats.org/officeDocument/2006/relationships/slideLayout" Target="../slideLayouts/slideLayout697.xml"/><Relationship Id="rId811" Type="http://schemas.openxmlformats.org/officeDocument/2006/relationships/slideLayout" Target="../slideLayouts/slideLayout904.xml"/><Relationship Id="rId243" Type="http://schemas.openxmlformats.org/officeDocument/2006/relationships/slideLayout" Target="../slideLayouts/slideLayout336.xml"/><Relationship Id="rId450" Type="http://schemas.openxmlformats.org/officeDocument/2006/relationships/slideLayout" Target="../slideLayouts/slideLayout543.xml"/><Relationship Id="rId688" Type="http://schemas.openxmlformats.org/officeDocument/2006/relationships/slideLayout" Target="../slideLayouts/slideLayout781.xml"/><Relationship Id="rId895" Type="http://schemas.openxmlformats.org/officeDocument/2006/relationships/slideLayout" Target="../slideLayouts/slideLayout988.xml"/><Relationship Id="rId909" Type="http://schemas.openxmlformats.org/officeDocument/2006/relationships/slideLayout" Target="../slideLayouts/slideLayout1002.xml"/><Relationship Id="rId38" Type="http://schemas.openxmlformats.org/officeDocument/2006/relationships/slideLayout" Target="../slideLayouts/slideLayout131.xml"/><Relationship Id="rId103" Type="http://schemas.openxmlformats.org/officeDocument/2006/relationships/slideLayout" Target="../slideLayouts/slideLayout196.xml"/><Relationship Id="rId310" Type="http://schemas.openxmlformats.org/officeDocument/2006/relationships/slideLayout" Target="../slideLayouts/slideLayout403.xml"/><Relationship Id="rId548" Type="http://schemas.openxmlformats.org/officeDocument/2006/relationships/slideLayout" Target="../slideLayouts/slideLayout641.xml"/><Relationship Id="rId755" Type="http://schemas.openxmlformats.org/officeDocument/2006/relationships/slideLayout" Target="../slideLayouts/slideLayout848.xml"/><Relationship Id="rId91" Type="http://schemas.openxmlformats.org/officeDocument/2006/relationships/slideLayout" Target="../slideLayouts/slideLayout184.xml"/><Relationship Id="rId187" Type="http://schemas.openxmlformats.org/officeDocument/2006/relationships/slideLayout" Target="../slideLayouts/slideLayout280.xml"/><Relationship Id="rId394" Type="http://schemas.openxmlformats.org/officeDocument/2006/relationships/slideLayout" Target="../slideLayouts/slideLayout487.xml"/><Relationship Id="rId408" Type="http://schemas.openxmlformats.org/officeDocument/2006/relationships/slideLayout" Target="../slideLayouts/slideLayout501.xml"/><Relationship Id="rId615" Type="http://schemas.openxmlformats.org/officeDocument/2006/relationships/slideLayout" Target="../slideLayouts/slideLayout708.xml"/><Relationship Id="rId822" Type="http://schemas.openxmlformats.org/officeDocument/2006/relationships/slideLayout" Target="../slideLayouts/slideLayout915.xml"/><Relationship Id="rId254" Type="http://schemas.openxmlformats.org/officeDocument/2006/relationships/slideLayout" Target="../slideLayouts/slideLayout347.xml"/><Relationship Id="rId699" Type="http://schemas.openxmlformats.org/officeDocument/2006/relationships/slideLayout" Target="../slideLayouts/slideLayout792.xml"/><Relationship Id="rId49" Type="http://schemas.openxmlformats.org/officeDocument/2006/relationships/slideLayout" Target="../slideLayouts/slideLayout142.xml"/><Relationship Id="rId114" Type="http://schemas.openxmlformats.org/officeDocument/2006/relationships/slideLayout" Target="../slideLayouts/slideLayout207.xml"/><Relationship Id="rId461" Type="http://schemas.openxmlformats.org/officeDocument/2006/relationships/slideLayout" Target="../slideLayouts/slideLayout554.xml"/><Relationship Id="rId559" Type="http://schemas.openxmlformats.org/officeDocument/2006/relationships/slideLayout" Target="../slideLayouts/slideLayout652.xml"/><Relationship Id="rId766" Type="http://schemas.openxmlformats.org/officeDocument/2006/relationships/slideLayout" Target="../slideLayouts/slideLayout859.xml"/><Relationship Id="rId198" Type="http://schemas.openxmlformats.org/officeDocument/2006/relationships/slideLayout" Target="../slideLayouts/slideLayout291.xml"/><Relationship Id="rId321" Type="http://schemas.openxmlformats.org/officeDocument/2006/relationships/slideLayout" Target="../slideLayouts/slideLayout414.xml"/><Relationship Id="rId419" Type="http://schemas.openxmlformats.org/officeDocument/2006/relationships/slideLayout" Target="../slideLayouts/slideLayout512.xml"/><Relationship Id="rId626" Type="http://schemas.openxmlformats.org/officeDocument/2006/relationships/slideLayout" Target="../slideLayouts/slideLayout719.xml"/><Relationship Id="rId833" Type="http://schemas.openxmlformats.org/officeDocument/2006/relationships/slideLayout" Target="../slideLayouts/slideLayout926.xml"/><Relationship Id="rId265" Type="http://schemas.openxmlformats.org/officeDocument/2006/relationships/slideLayout" Target="../slideLayouts/slideLayout358.xml"/><Relationship Id="rId472" Type="http://schemas.openxmlformats.org/officeDocument/2006/relationships/slideLayout" Target="../slideLayouts/slideLayout565.xml"/><Relationship Id="rId900" Type="http://schemas.openxmlformats.org/officeDocument/2006/relationships/slideLayout" Target="../slideLayouts/slideLayout993.xml"/><Relationship Id="rId125" Type="http://schemas.openxmlformats.org/officeDocument/2006/relationships/slideLayout" Target="../slideLayouts/slideLayout218.xml"/><Relationship Id="rId332" Type="http://schemas.openxmlformats.org/officeDocument/2006/relationships/slideLayout" Target="../slideLayouts/slideLayout425.xml"/><Relationship Id="rId777" Type="http://schemas.openxmlformats.org/officeDocument/2006/relationships/slideLayout" Target="../slideLayouts/slideLayout870.xml"/><Relationship Id="rId637" Type="http://schemas.openxmlformats.org/officeDocument/2006/relationships/slideLayout" Target="../slideLayouts/slideLayout730.xml"/><Relationship Id="rId844" Type="http://schemas.openxmlformats.org/officeDocument/2006/relationships/slideLayout" Target="../slideLayouts/slideLayout937.xml"/><Relationship Id="rId276" Type="http://schemas.openxmlformats.org/officeDocument/2006/relationships/slideLayout" Target="../slideLayouts/slideLayout369.xml"/><Relationship Id="rId483" Type="http://schemas.openxmlformats.org/officeDocument/2006/relationships/slideLayout" Target="../slideLayouts/slideLayout576.xml"/><Relationship Id="rId690" Type="http://schemas.openxmlformats.org/officeDocument/2006/relationships/slideLayout" Target="../slideLayouts/slideLayout783.xml"/><Relationship Id="rId704" Type="http://schemas.openxmlformats.org/officeDocument/2006/relationships/slideLayout" Target="../slideLayouts/slideLayout797.xml"/><Relationship Id="rId911" Type="http://schemas.openxmlformats.org/officeDocument/2006/relationships/slideLayout" Target="../slideLayouts/slideLayout1004.xml"/><Relationship Id="rId40" Type="http://schemas.openxmlformats.org/officeDocument/2006/relationships/slideLayout" Target="../slideLayouts/slideLayout133.xml"/><Relationship Id="rId136" Type="http://schemas.openxmlformats.org/officeDocument/2006/relationships/slideLayout" Target="../slideLayouts/slideLayout229.xml"/><Relationship Id="rId343" Type="http://schemas.openxmlformats.org/officeDocument/2006/relationships/slideLayout" Target="../slideLayouts/slideLayout436.xml"/><Relationship Id="rId550" Type="http://schemas.openxmlformats.org/officeDocument/2006/relationships/slideLayout" Target="../slideLayouts/slideLayout643.xml"/><Relationship Id="rId788" Type="http://schemas.openxmlformats.org/officeDocument/2006/relationships/slideLayout" Target="../slideLayouts/slideLayout881.xml"/><Relationship Id="rId203" Type="http://schemas.openxmlformats.org/officeDocument/2006/relationships/slideLayout" Target="../slideLayouts/slideLayout296.xml"/><Relationship Id="rId648" Type="http://schemas.openxmlformats.org/officeDocument/2006/relationships/slideLayout" Target="../slideLayouts/slideLayout741.xml"/><Relationship Id="rId855" Type="http://schemas.openxmlformats.org/officeDocument/2006/relationships/slideLayout" Target="../slideLayouts/slideLayout948.xml"/><Relationship Id="rId287" Type="http://schemas.openxmlformats.org/officeDocument/2006/relationships/slideLayout" Target="../slideLayouts/slideLayout380.xml"/><Relationship Id="rId410" Type="http://schemas.openxmlformats.org/officeDocument/2006/relationships/slideLayout" Target="../slideLayouts/slideLayout503.xml"/><Relationship Id="rId494" Type="http://schemas.openxmlformats.org/officeDocument/2006/relationships/slideLayout" Target="../slideLayouts/slideLayout587.xml"/><Relationship Id="rId508" Type="http://schemas.openxmlformats.org/officeDocument/2006/relationships/slideLayout" Target="../slideLayouts/slideLayout601.xml"/><Relationship Id="rId715" Type="http://schemas.openxmlformats.org/officeDocument/2006/relationships/slideLayout" Target="../slideLayouts/slideLayout808.xml"/><Relationship Id="rId922" Type="http://schemas.openxmlformats.org/officeDocument/2006/relationships/slideLayout" Target="../slideLayouts/slideLayout1015.xml"/><Relationship Id="rId147" Type="http://schemas.openxmlformats.org/officeDocument/2006/relationships/slideLayout" Target="../slideLayouts/slideLayout240.xml"/><Relationship Id="rId354" Type="http://schemas.openxmlformats.org/officeDocument/2006/relationships/slideLayout" Target="../slideLayouts/slideLayout447.xml"/><Relationship Id="rId799" Type="http://schemas.openxmlformats.org/officeDocument/2006/relationships/slideLayout" Target="../slideLayouts/slideLayout892.xml"/><Relationship Id="rId51" Type="http://schemas.openxmlformats.org/officeDocument/2006/relationships/slideLayout" Target="../slideLayouts/slideLayout144.xml"/><Relationship Id="rId561" Type="http://schemas.openxmlformats.org/officeDocument/2006/relationships/slideLayout" Target="../slideLayouts/slideLayout654.xml"/><Relationship Id="rId659" Type="http://schemas.openxmlformats.org/officeDocument/2006/relationships/slideLayout" Target="../slideLayouts/slideLayout752.xml"/><Relationship Id="rId866" Type="http://schemas.openxmlformats.org/officeDocument/2006/relationships/slideLayout" Target="../slideLayouts/slideLayout959.xml"/><Relationship Id="rId214" Type="http://schemas.openxmlformats.org/officeDocument/2006/relationships/slideLayout" Target="../slideLayouts/slideLayout307.xml"/><Relationship Id="rId298" Type="http://schemas.openxmlformats.org/officeDocument/2006/relationships/slideLayout" Target="../slideLayouts/slideLayout391.xml"/><Relationship Id="rId421" Type="http://schemas.openxmlformats.org/officeDocument/2006/relationships/slideLayout" Target="../slideLayouts/slideLayout514.xml"/><Relationship Id="rId519" Type="http://schemas.openxmlformats.org/officeDocument/2006/relationships/slideLayout" Target="../slideLayouts/slideLayout612.xml"/><Relationship Id="rId158" Type="http://schemas.openxmlformats.org/officeDocument/2006/relationships/slideLayout" Target="../slideLayouts/slideLayout251.xml"/><Relationship Id="rId726" Type="http://schemas.openxmlformats.org/officeDocument/2006/relationships/slideLayout" Target="../slideLayouts/slideLayout819.xml"/><Relationship Id="rId933" Type="http://schemas.openxmlformats.org/officeDocument/2006/relationships/slideLayout" Target="../slideLayouts/slideLayout1026.xml"/><Relationship Id="rId62" Type="http://schemas.openxmlformats.org/officeDocument/2006/relationships/slideLayout" Target="../slideLayouts/slideLayout155.xml"/><Relationship Id="rId365" Type="http://schemas.openxmlformats.org/officeDocument/2006/relationships/slideLayout" Target="../slideLayouts/slideLayout458.xml"/><Relationship Id="rId572" Type="http://schemas.openxmlformats.org/officeDocument/2006/relationships/slideLayout" Target="../slideLayouts/slideLayout665.xml"/><Relationship Id="rId225" Type="http://schemas.openxmlformats.org/officeDocument/2006/relationships/slideLayout" Target="../slideLayouts/slideLayout318.xml"/><Relationship Id="rId432" Type="http://schemas.openxmlformats.org/officeDocument/2006/relationships/slideLayout" Target="../slideLayouts/slideLayout525.xml"/><Relationship Id="rId877" Type="http://schemas.openxmlformats.org/officeDocument/2006/relationships/slideLayout" Target="../slideLayouts/slideLayout970.xml"/><Relationship Id="rId737" Type="http://schemas.openxmlformats.org/officeDocument/2006/relationships/slideLayout" Target="../slideLayouts/slideLayout830.xml"/><Relationship Id="rId944" Type="http://schemas.openxmlformats.org/officeDocument/2006/relationships/slideLayout" Target="../slideLayouts/slideLayout1037.xml"/><Relationship Id="rId73" Type="http://schemas.openxmlformats.org/officeDocument/2006/relationships/slideLayout" Target="../slideLayouts/slideLayout166.xml"/><Relationship Id="rId169" Type="http://schemas.openxmlformats.org/officeDocument/2006/relationships/slideLayout" Target="../slideLayouts/slideLayout262.xml"/><Relationship Id="rId376" Type="http://schemas.openxmlformats.org/officeDocument/2006/relationships/slideLayout" Target="../slideLayouts/slideLayout469.xml"/><Relationship Id="rId583" Type="http://schemas.openxmlformats.org/officeDocument/2006/relationships/slideLayout" Target="../slideLayouts/slideLayout676.xml"/><Relationship Id="rId790" Type="http://schemas.openxmlformats.org/officeDocument/2006/relationships/slideLayout" Target="../slideLayouts/slideLayout883.xml"/><Relationship Id="rId804" Type="http://schemas.openxmlformats.org/officeDocument/2006/relationships/slideLayout" Target="../slideLayouts/slideLayout897.xml"/><Relationship Id="rId4" Type="http://schemas.openxmlformats.org/officeDocument/2006/relationships/slideLayout" Target="../slideLayouts/slideLayout97.xml"/><Relationship Id="rId236" Type="http://schemas.openxmlformats.org/officeDocument/2006/relationships/slideLayout" Target="../slideLayouts/slideLayout329.xml"/><Relationship Id="rId443" Type="http://schemas.openxmlformats.org/officeDocument/2006/relationships/slideLayout" Target="../slideLayouts/slideLayout536.xml"/><Relationship Id="rId650" Type="http://schemas.openxmlformats.org/officeDocument/2006/relationships/slideLayout" Target="../slideLayouts/slideLayout743.xml"/><Relationship Id="rId888" Type="http://schemas.openxmlformats.org/officeDocument/2006/relationships/slideLayout" Target="../slideLayouts/slideLayout981.xml"/><Relationship Id="rId303" Type="http://schemas.openxmlformats.org/officeDocument/2006/relationships/slideLayout" Target="../slideLayouts/slideLayout396.xml"/><Relationship Id="rId748" Type="http://schemas.openxmlformats.org/officeDocument/2006/relationships/slideLayout" Target="../slideLayouts/slideLayout841.xml"/><Relationship Id="rId84" Type="http://schemas.openxmlformats.org/officeDocument/2006/relationships/slideLayout" Target="../slideLayouts/slideLayout177.xml"/><Relationship Id="rId387" Type="http://schemas.openxmlformats.org/officeDocument/2006/relationships/slideLayout" Target="../slideLayouts/slideLayout480.xml"/><Relationship Id="rId510" Type="http://schemas.openxmlformats.org/officeDocument/2006/relationships/slideLayout" Target="../slideLayouts/slideLayout603.xml"/><Relationship Id="rId594" Type="http://schemas.openxmlformats.org/officeDocument/2006/relationships/slideLayout" Target="../slideLayouts/slideLayout687.xml"/><Relationship Id="rId608" Type="http://schemas.openxmlformats.org/officeDocument/2006/relationships/slideLayout" Target="../slideLayouts/slideLayout701.xml"/><Relationship Id="rId815" Type="http://schemas.openxmlformats.org/officeDocument/2006/relationships/slideLayout" Target="../slideLayouts/slideLayout908.xml"/><Relationship Id="rId247" Type="http://schemas.openxmlformats.org/officeDocument/2006/relationships/slideLayout" Target="../slideLayouts/slideLayout340.xml"/><Relationship Id="rId899" Type="http://schemas.openxmlformats.org/officeDocument/2006/relationships/slideLayout" Target="../slideLayouts/slideLayout992.xml"/><Relationship Id="rId107" Type="http://schemas.openxmlformats.org/officeDocument/2006/relationships/slideLayout" Target="../slideLayouts/slideLayout200.xml"/><Relationship Id="rId454" Type="http://schemas.openxmlformats.org/officeDocument/2006/relationships/slideLayout" Target="../slideLayouts/slideLayout547.xml"/><Relationship Id="rId661" Type="http://schemas.openxmlformats.org/officeDocument/2006/relationships/slideLayout" Target="../slideLayouts/slideLayout754.xml"/><Relationship Id="rId759" Type="http://schemas.openxmlformats.org/officeDocument/2006/relationships/slideLayout" Target="../slideLayouts/slideLayout852.xml"/><Relationship Id="rId11" Type="http://schemas.openxmlformats.org/officeDocument/2006/relationships/slideLayout" Target="../slideLayouts/slideLayout104.xml"/><Relationship Id="rId314" Type="http://schemas.openxmlformats.org/officeDocument/2006/relationships/slideLayout" Target="../slideLayouts/slideLayout407.xml"/><Relationship Id="rId398" Type="http://schemas.openxmlformats.org/officeDocument/2006/relationships/slideLayout" Target="../slideLayouts/slideLayout491.xml"/><Relationship Id="rId521" Type="http://schemas.openxmlformats.org/officeDocument/2006/relationships/slideLayout" Target="../slideLayouts/slideLayout614.xml"/><Relationship Id="rId619" Type="http://schemas.openxmlformats.org/officeDocument/2006/relationships/slideLayout" Target="../slideLayouts/slideLayout712.xml"/><Relationship Id="rId95" Type="http://schemas.openxmlformats.org/officeDocument/2006/relationships/slideLayout" Target="../slideLayouts/slideLayout188.xml"/><Relationship Id="rId160" Type="http://schemas.openxmlformats.org/officeDocument/2006/relationships/slideLayout" Target="../slideLayouts/slideLayout253.xml"/><Relationship Id="rId826" Type="http://schemas.openxmlformats.org/officeDocument/2006/relationships/slideLayout" Target="../slideLayouts/slideLayout919.xml"/><Relationship Id="rId258" Type="http://schemas.openxmlformats.org/officeDocument/2006/relationships/slideLayout" Target="../slideLayouts/slideLayout351.xml"/><Relationship Id="rId465" Type="http://schemas.openxmlformats.org/officeDocument/2006/relationships/slideLayout" Target="../slideLayouts/slideLayout558.xml"/><Relationship Id="rId672" Type="http://schemas.openxmlformats.org/officeDocument/2006/relationships/slideLayout" Target="../slideLayouts/slideLayout765.xml"/><Relationship Id="rId22" Type="http://schemas.openxmlformats.org/officeDocument/2006/relationships/slideLayout" Target="../slideLayouts/slideLayout115.xml"/><Relationship Id="rId118" Type="http://schemas.openxmlformats.org/officeDocument/2006/relationships/slideLayout" Target="../slideLayouts/slideLayout211.xml"/><Relationship Id="rId325" Type="http://schemas.openxmlformats.org/officeDocument/2006/relationships/slideLayout" Target="../slideLayouts/slideLayout418.xml"/><Relationship Id="rId532" Type="http://schemas.openxmlformats.org/officeDocument/2006/relationships/slideLayout" Target="../slideLayouts/slideLayout625.xml"/><Relationship Id="rId171" Type="http://schemas.openxmlformats.org/officeDocument/2006/relationships/slideLayout" Target="../slideLayouts/slideLayout264.xml"/><Relationship Id="rId837" Type="http://schemas.openxmlformats.org/officeDocument/2006/relationships/slideLayout" Target="../slideLayouts/slideLayout930.xml"/><Relationship Id="rId269" Type="http://schemas.openxmlformats.org/officeDocument/2006/relationships/slideLayout" Target="../slideLayouts/slideLayout362.xml"/><Relationship Id="rId476" Type="http://schemas.openxmlformats.org/officeDocument/2006/relationships/slideLayout" Target="../slideLayouts/slideLayout569.xml"/><Relationship Id="rId683" Type="http://schemas.openxmlformats.org/officeDocument/2006/relationships/slideLayout" Target="../slideLayouts/slideLayout776.xml"/><Relationship Id="rId890" Type="http://schemas.openxmlformats.org/officeDocument/2006/relationships/slideLayout" Target="../slideLayouts/slideLayout983.xml"/><Relationship Id="rId904" Type="http://schemas.openxmlformats.org/officeDocument/2006/relationships/slideLayout" Target="../slideLayouts/slideLayout997.xml"/><Relationship Id="rId33" Type="http://schemas.openxmlformats.org/officeDocument/2006/relationships/slideLayout" Target="../slideLayouts/slideLayout126.xml"/><Relationship Id="rId129" Type="http://schemas.openxmlformats.org/officeDocument/2006/relationships/slideLayout" Target="../slideLayouts/slideLayout222.xml"/><Relationship Id="rId336" Type="http://schemas.openxmlformats.org/officeDocument/2006/relationships/slideLayout" Target="../slideLayouts/slideLayout429.xml"/><Relationship Id="rId543" Type="http://schemas.openxmlformats.org/officeDocument/2006/relationships/slideLayout" Target="../slideLayouts/slideLayout636.xml"/><Relationship Id="rId182" Type="http://schemas.openxmlformats.org/officeDocument/2006/relationships/slideLayout" Target="../slideLayouts/slideLayout275.xml"/><Relationship Id="rId403" Type="http://schemas.openxmlformats.org/officeDocument/2006/relationships/slideLayout" Target="../slideLayouts/slideLayout496.xml"/><Relationship Id="rId750" Type="http://schemas.openxmlformats.org/officeDocument/2006/relationships/slideLayout" Target="../slideLayouts/slideLayout843.xml"/><Relationship Id="rId848" Type="http://schemas.openxmlformats.org/officeDocument/2006/relationships/slideLayout" Target="../slideLayouts/slideLayout941.xml"/><Relationship Id="rId487" Type="http://schemas.openxmlformats.org/officeDocument/2006/relationships/slideLayout" Target="../slideLayouts/slideLayout580.xml"/><Relationship Id="rId610" Type="http://schemas.openxmlformats.org/officeDocument/2006/relationships/slideLayout" Target="../slideLayouts/slideLayout703.xml"/><Relationship Id="rId694" Type="http://schemas.openxmlformats.org/officeDocument/2006/relationships/slideLayout" Target="../slideLayouts/slideLayout787.xml"/><Relationship Id="rId708" Type="http://schemas.openxmlformats.org/officeDocument/2006/relationships/slideLayout" Target="../slideLayouts/slideLayout801.xml"/><Relationship Id="rId915" Type="http://schemas.openxmlformats.org/officeDocument/2006/relationships/slideLayout" Target="../slideLayouts/slideLayout1008.xml"/><Relationship Id="rId347" Type="http://schemas.openxmlformats.org/officeDocument/2006/relationships/slideLayout" Target="../slideLayouts/slideLayout440.xml"/><Relationship Id="rId44" Type="http://schemas.openxmlformats.org/officeDocument/2006/relationships/slideLayout" Target="../slideLayouts/slideLayout137.xml"/><Relationship Id="rId554" Type="http://schemas.openxmlformats.org/officeDocument/2006/relationships/slideLayout" Target="../slideLayouts/slideLayout647.xml"/><Relationship Id="rId761" Type="http://schemas.openxmlformats.org/officeDocument/2006/relationships/slideLayout" Target="../slideLayouts/slideLayout854.xml"/><Relationship Id="rId859" Type="http://schemas.openxmlformats.org/officeDocument/2006/relationships/slideLayout" Target="../slideLayouts/slideLayout952.xml"/><Relationship Id="rId193" Type="http://schemas.openxmlformats.org/officeDocument/2006/relationships/slideLayout" Target="../slideLayouts/slideLayout286.xml"/><Relationship Id="rId207" Type="http://schemas.openxmlformats.org/officeDocument/2006/relationships/slideLayout" Target="../slideLayouts/slideLayout300.xml"/><Relationship Id="rId414" Type="http://schemas.openxmlformats.org/officeDocument/2006/relationships/slideLayout" Target="../slideLayouts/slideLayout507.xml"/><Relationship Id="rId498" Type="http://schemas.openxmlformats.org/officeDocument/2006/relationships/slideLayout" Target="../slideLayouts/slideLayout591.xml"/><Relationship Id="rId621" Type="http://schemas.openxmlformats.org/officeDocument/2006/relationships/slideLayout" Target="../slideLayouts/slideLayout714.xml"/><Relationship Id="rId260" Type="http://schemas.openxmlformats.org/officeDocument/2006/relationships/slideLayout" Target="../slideLayouts/slideLayout353.xml"/><Relationship Id="rId719" Type="http://schemas.openxmlformats.org/officeDocument/2006/relationships/slideLayout" Target="../slideLayouts/slideLayout812.xml"/><Relationship Id="rId926" Type="http://schemas.openxmlformats.org/officeDocument/2006/relationships/slideLayout" Target="../slideLayouts/slideLayout1019.xml"/><Relationship Id="rId55" Type="http://schemas.openxmlformats.org/officeDocument/2006/relationships/slideLayout" Target="../slideLayouts/slideLayout148.xml"/><Relationship Id="rId120" Type="http://schemas.openxmlformats.org/officeDocument/2006/relationships/slideLayout" Target="../slideLayouts/slideLayout213.xml"/><Relationship Id="rId358" Type="http://schemas.openxmlformats.org/officeDocument/2006/relationships/slideLayout" Target="../slideLayouts/slideLayout451.xml"/><Relationship Id="rId565" Type="http://schemas.openxmlformats.org/officeDocument/2006/relationships/slideLayout" Target="../slideLayouts/slideLayout658.xml"/><Relationship Id="rId772" Type="http://schemas.openxmlformats.org/officeDocument/2006/relationships/slideLayout" Target="../slideLayouts/slideLayout865.xml"/><Relationship Id="rId218" Type="http://schemas.openxmlformats.org/officeDocument/2006/relationships/slideLayout" Target="../slideLayouts/slideLayout311.xml"/><Relationship Id="rId425" Type="http://schemas.openxmlformats.org/officeDocument/2006/relationships/slideLayout" Target="../slideLayouts/slideLayout518.xml"/><Relationship Id="rId632" Type="http://schemas.openxmlformats.org/officeDocument/2006/relationships/slideLayout" Target="../slideLayouts/slideLayout725.xml"/><Relationship Id="rId271" Type="http://schemas.openxmlformats.org/officeDocument/2006/relationships/slideLayout" Target="../slideLayouts/slideLayout364.xml"/><Relationship Id="rId937" Type="http://schemas.openxmlformats.org/officeDocument/2006/relationships/slideLayout" Target="../slideLayouts/slideLayout1030.xml"/><Relationship Id="rId66" Type="http://schemas.openxmlformats.org/officeDocument/2006/relationships/slideLayout" Target="../slideLayouts/slideLayout159.xml"/><Relationship Id="rId131" Type="http://schemas.openxmlformats.org/officeDocument/2006/relationships/slideLayout" Target="../slideLayouts/slideLayout224.xml"/><Relationship Id="rId369" Type="http://schemas.openxmlformats.org/officeDocument/2006/relationships/slideLayout" Target="../slideLayouts/slideLayout462.xml"/><Relationship Id="rId576" Type="http://schemas.openxmlformats.org/officeDocument/2006/relationships/slideLayout" Target="../slideLayouts/slideLayout669.xml"/><Relationship Id="rId783" Type="http://schemas.openxmlformats.org/officeDocument/2006/relationships/slideLayout" Target="../slideLayouts/slideLayout876.xml"/><Relationship Id="rId229" Type="http://schemas.openxmlformats.org/officeDocument/2006/relationships/slideLayout" Target="../slideLayouts/slideLayout322.xml"/><Relationship Id="rId436" Type="http://schemas.openxmlformats.org/officeDocument/2006/relationships/slideLayout" Target="../slideLayouts/slideLayout529.xml"/><Relationship Id="rId643" Type="http://schemas.openxmlformats.org/officeDocument/2006/relationships/slideLayout" Target="../slideLayouts/slideLayout736.xml"/><Relationship Id="rId850" Type="http://schemas.openxmlformats.org/officeDocument/2006/relationships/slideLayout" Target="../slideLayouts/slideLayout943.xml"/><Relationship Id="rId948" Type="http://schemas.openxmlformats.org/officeDocument/2006/relationships/slideLayout" Target="../slideLayouts/slideLayout1041.xml"/><Relationship Id="rId77" Type="http://schemas.openxmlformats.org/officeDocument/2006/relationships/slideLayout" Target="../slideLayouts/slideLayout170.xml"/><Relationship Id="rId282" Type="http://schemas.openxmlformats.org/officeDocument/2006/relationships/slideLayout" Target="../slideLayouts/slideLayout375.xml"/><Relationship Id="rId503" Type="http://schemas.openxmlformats.org/officeDocument/2006/relationships/slideLayout" Target="../slideLayouts/slideLayout596.xml"/><Relationship Id="rId587" Type="http://schemas.openxmlformats.org/officeDocument/2006/relationships/slideLayout" Target="../slideLayouts/slideLayout680.xml"/><Relationship Id="rId710" Type="http://schemas.openxmlformats.org/officeDocument/2006/relationships/slideLayout" Target="../slideLayouts/slideLayout803.xml"/><Relationship Id="rId808" Type="http://schemas.openxmlformats.org/officeDocument/2006/relationships/slideLayout" Target="../slideLayouts/slideLayout901.xml"/><Relationship Id="rId8" Type="http://schemas.openxmlformats.org/officeDocument/2006/relationships/slideLayout" Target="../slideLayouts/slideLayout101.xml"/><Relationship Id="rId142" Type="http://schemas.openxmlformats.org/officeDocument/2006/relationships/slideLayout" Target="../slideLayouts/slideLayout235.xml"/><Relationship Id="rId447" Type="http://schemas.openxmlformats.org/officeDocument/2006/relationships/slideLayout" Target="../slideLayouts/slideLayout540.xml"/><Relationship Id="rId794" Type="http://schemas.openxmlformats.org/officeDocument/2006/relationships/slideLayout" Target="../slideLayouts/slideLayout887.xml"/><Relationship Id="rId654" Type="http://schemas.openxmlformats.org/officeDocument/2006/relationships/slideLayout" Target="../slideLayouts/slideLayout747.xml"/><Relationship Id="rId861" Type="http://schemas.openxmlformats.org/officeDocument/2006/relationships/slideLayout" Target="../slideLayouts/slideLayout954.xml"/><Relationship Id="rId293" Type="http://schemas.openxmlformats.org/officeDocument/2006/relationships/slideLayout" Target="../slideLayouts/slideLayout386.xml"/><Relationship Id="rId307" Type="http://schemas.openxmlformats.org/officeDocument/2006/relationships/slideLayout" Target="../slideLayouts/slideLayout400.xml"/><Relationship Id="rId514" Type="http://schemas.openxmlformats.org/officeDocument/2006/relationships/slideLayout" Target="../slideLayouts/slideLayout607.xml"/><Relationship Id="rId721" Type="http://schemas.openxmlformats.org/officeDocument/2006/relationships/slideLayout" Target="../slideLayouts/slideLayout814.xml"/><Relationship Id="rId88" Type="http://schemas.openxmlformats.org/officeDocument/2006/relationships/slideLayout" Target="../slideLayouts/slideLayout181.xml"/><Relationship Id="rId153" Type="http://schemas.openxmlformats.org/officeDocument/2006/relationships/slideLayout" Target="../slideLayouts/slideLayout246.xml"/><Relationship Id="rId360" Type="http://schemas.openxmlformats.org/officeDocument/2006/relationships/slideLayout" Target="../slideLayouts/slideLayout453.xml"/><Relationship Id="rId598" Type="http://schemas.openxmlformats.org/officeDocument/2006/relationships/slideLayout" Target="../slideLayouts/slideLayout691.xml"/><Relationship Id="rId819" Type="http://schemas.openxmlformats.org/officeDocument/2006/relationships/slideLayout" Target="../slideLayouts/slideLayout912.xml"/><Relationship Id="rId220" Type="http://schemas.openxmlformats.org/officeDocument/2006/relationships/slideLayout" Target="../slideLayouts/slideLayout313.xml"/><Relationship Id="rId458" Type="http://schemas.openxmlformats.org/officeDocument/2006/relationships/slideLayout" Target="../slideLayouts/slideLayout551.xml"/><Relationship Id="rId665" Type="http://schemas.openxmlformats.org/officeDocument/2006/relationships/slideLayout" Target="../slideLayouts/slideLayout758.xml"/><Relationship Id="rId872" Type="http://schemas.openxmlformats.org/officeDocument/2006/relationships/slideLayout" Target="../slideLayouts/slideLayout965.xml"/><Relationship Id="rId15" Type="http://schemas.openxmlformats.org/officeDocument/2006/relationships/slideLayout" Target="../slideLayouts/slideLayout108.xml"/><Relationship Id="rId318" Type="http://schemas.openxmlformats.org/officeDocument/2006/relationships/slideLayout" Target="../slideLayouts/slideLayout411.xml"/><Relationship Id="rId525" Type="http://schemas.openxmlformats.org/officeDocument/2006/relationships/slideLayout" Target="../slideLayouts/slideLayout618.xml"/><Relationship Id="rId732" Type="http://schemas.openxmlformats.org/officeDocument/2006/relationships/slideLayout" Target="../slideLayouts/slideLayout825.xml"/><Relationship Id="rId99" Type="http://schemas.openxmlformats.org/officeDocument/2006/relationships/slideLayout" Target="../slideLayouts/slideLayout192.xml"/><Relationship Id="rId164" Type="http://schemas.openxmlformats.org/officeDocument/2006/relationships/slideLayout" Target="../slideLayouts/slideLayout257.xml"/><Relationship Id="rId371" Type="http://schemas.openxmlformats.org/officeDocument/2006/relationships/slideLayout" Target="../slideLayouts/slideLayout464.xml"/><Relationship Id="rId469" Type="http://schemas.openxmlformats.org/officeDocument/2006/relationships/slideLayout" Target="../slideLayouts/slideLayout562.xml"/><Relationship Id="rId676" Type="http://schemas.openxmlformats.org/officeDocument/2006/relationships/slideLayout" Target="../slideLayouts/slideLayout769.xml"/><Relationship Id="rId883" Type="http://schemas.openxmlformats.org/officeDocument/2006/relationships/slideLayout" Target="../slideLayouts/slideLayout976.xml"/><Relationship Id="rId26" Type="http://schemas.openxmlformats.org/officeDocument/2006/relationships/slideLayout" Target="../slideLayouts/slideLayout119.xml"/><Relationship Id="rId231" Type="http://schemas.openxmlformats.org/officeDocument/2006/relationships/slideLayout" Target="../slideLayouts/slideLayout324.xml"/><Relationship Id="rId329" Type="http://schemas.openxmlformats.org/officeDocument/2006/relationships/slideLayout" Target="../slideLayouts/slideLayout422.xml"/><Relationship Id="rId536" Type="http://schemas.openxmlformats.org/officeDocument/2006/relationships/slideLayout" Target="../slideLayouts/slideLayout629.xml"/><Relationship Id="rId175" Type="http://schemas.openxmlformats.org/officeDocument/2006/relationships/slideLayout" Target="../slideLayouts/slideLayout268.xml"/><Relationship Id="rId743" Type="http://schemas.openxmlformats.org/officeDocument/2006/relationships/slideLayout" Target="../slideLayouts/slideLayout836.xml"/><Relationship Id="rId950" Type="http://schemas.openxmlformats.org/officeDocument/2006/relationships/slideLayout" Target="../slideLayouts/slideLayout1043.xml"/><Relationship Id="rId382" Type="http://schemas.openxmlformats.org/officeDocument/2006/relationships/slideLayout" Target="../slideLayouts/slideLayout475.xml"/><Relationship Id="rId603" Type="http://schemas.openxmlformats.org/officeDocument/2006/relationships/slideLayout" Target="../slideLayouts/slideLayout696.xml"/><Relationship Id="rId687" Type="http://schemas.openxmlformats.org/officeDocument/2006/relationships/slideLayout" Target="../slideLayouts/slideLayout780.xml"/><Relationship Id="rId810" Type="http://schemas.openxmlformats.org/officeDocument/2006/relationships/slideLayout" Target="../slideLayouts/slideLayout903.xml"/><Relationship Id="rId908" Type="http://schemas.openxmlformats.org/officeDocument/2006/relationships/slideLayout" Target="../slideLayouts/slideLayout1001.xml"/><Relationship Id="rId242" Type="http://schemas.openxmlformats.org/officeDocument/2006/relationships/slideLayout" Target="../slideLayouts/slideLayout335.xml"/><Relationship Id="rId894" Type="http://schemas.openxmlformats.org/officeDocument/2006/relationships/slideLayout" Target="../slideLayouts/slideLayout987.xml"/><Relationship Id="rId37" Type="http://schemas.openxmlformats.org/officeDocument/2006/relationships/slideLayout" Target="../slideLayouts/slideLayout130.xml"/><Relationship Id="rId102" Type="http://schemas.openxmlformats.org/officeDocument/2006/relationships/slideLayout" Target="../slideLayouts/slideLayout195.xml"/><Relationship Id="rId547" Type="http://schemas.openxmlformats.org/officeDocument/2006/relationships/slideLayout" Target="../slideLayouts/slideLayout640.xml"/><Relationship Id="rId754" Type="http://schemas.openxmlformats.org/officeDocument/2006/relationships/slideLayout" Target="../slideLayouts/slideLayout847.xml"/><Relationship Id="rId90" Type="http://schemas.openxmlformats.org/officeDocument/2006/relationships/slideLayout" Target="../slideLayouts/slideLayout183.xml"/><Relationship Id="rId186" Type="http://schemas.openxmlformats.org/officeDocument/2006/relationships/slideLayout" Target="../slideLayouts/slideLayout279.xml"/><Relationship Id="rId393" Type="http://schemas.openxmlformats.org/officeDocument/2006/relationships/slideLayout" Target="../slideLayouts/slideLayout486.xml"/><Relationship Id="rId407" Type="http://schemas.openxmlformats.org/officeDocument/2006/relationships/slideLayout" Target="../slideLayouts/slideLayout500.xml"/><Relationship Id="rId614" Type="http://schemas.openxmlformats.org/officeDocument/2006/relationships/slideLayout" Target="../slideLayouts/slideLayout707.xml"/><Relationship Id="rId821" Type="http://schemas.openxmlformats.org/officeDocument/2006/relationships/slideLayout" Target="../slideLayouts/slideLayout914.xml"/><Relationship Id="rId253" Type="http://schemas.openxmlformats.org/officeDocument/2006/relationships/slideLayout" Target="../slideLayouts/slideLayout346.xml"/><Relationship Id="rId460" Type="http://schemas.openxmlformats.org/officeDocument/2006/relationships/slideLayout" Target="../slideLayouts/slideLayout553.xml"/><Relationship Id="rId698" Type="http://schemas.openxmlformats.org/officeDocument/2006/relationships/slideLayout" Target="../slideLayouts/slideLayout791.xml"/><Relationship Id="rId919" Type="http://schemas.openxmlformats.org/officeDocument/2006/relationships/slideLayout" Target="../slideLayouts/slideLayout1012.xml"/><Relationship Id="rId48" Type="http://schemas.openxmlformats.org/officeDocument/2006/relationships/slideLayout" Target="../slideLayouts/slideLayout141.xml"/><Relationship Id="rId113" Type="http://schemas.openxmlformats.org/officeDocument/2006/relationships/slideLayout" Target="../slideLayouts/slideLayout206.xml"/><Relationship Id="rId320" Type="http://schemas.openxmlformats.org/officeDocument/2006/relationships/slideLayout" Target="../slideLayouts/slideLayout413.xml"/><Relationship Id="rId558" Type="http://schemas.openxmlformats.org/officeDocument/2006/relationships/slideLayout" Target="../slideLayouts/slideLayout651.xml"/><Relationship Id="rId765" Type="http://schemas.openxmlformats.org/officeDocument/2006/relationships/slideLayout" Target="../slideLayouts/slideLayout858.xml"/><Relationship Id="rId197" Type="http://schemas.openxmlformats.org/officeDocument/2006/relationships/slideLayout" Target="../slideLayouts/slideLayout290.xml"/><Relationship Id="rId418" Type="http://schemas.openxmlformats.org/officeDocument/2006/relationships/slideLayout" Target="../slideLayouts/slideLayout511.xml"/><Relationship Id="rId625" Type="http://schemas.openxmlformats.org/officeDocument/2006/relationships/slideLayout" Target="../slideLayouts/slideLayout718.xml"/><Relationship Id="rId832" Type="http://schemas.openxmlformats.org/officeDocument/2006/relationships/slideLayout" Target="../slideLayouts/slideLayout925.xml"/><Relationship Id="rId264" Type="http://schemas.openxmlformats.org/officeDocument/2006/relationships/slideLayout" Target="../slideLayouts/slideLayout357.xml"/><Relationship Id="rId471" Type="http://schemas.openxmlformats.org/officeDocument/2006/relationships/slideLayout" Target="../slideLayouts/slideLayout564.xml"/><Relationship Id="rId59" Type="http://schemas.openxmlformats.org/officeDocument/2006/relationships/slideLayout" Target="../slideLayouts/slideLayout152.xml"/><Relationship Id="rId124" Type="http://schemas.openxmlformats.org/officeDocument/2006/relationships/slideLayout" Target="../slideLayouts/slideLayout217.xml"/><Relationship Id="rId569" Type="http://schemas.openxmlformats.org/officeDocument/2006/relationships/slideLayout" Target="../slideLayouts/slideLayout662.xml"/><Relationship Id="rId776" Type="http://schemas.openxmlformats.org/officeDocument/2006/relationships/slideLayout" Target="../slideLayouts/slideLayout869.xml"/><Relationship Id="rId331" Type="http://schemas.openxmlformats.org/officeDocument/2006/relationships/slideLayout" Target="../slideLayouts/slideLayout424.xml"/><Relationship Id="rId429" Type="http://schemas.openxmlformats.org/officeDocument/2006/relationships/slideLayout" Target="../slideLayouts/slideLayout522.xml"/><Relationship Id="rId636" Type="http://schemas.openxmlformats.org/officeDocument/2006/relationships/slideLayout" Target="../slideLayouts/slideLayout729.xml"/><Relationship Id="rId843" Type="http://schemas.openxmlformats.org/officeDocument/2006/relationships/slideLayout" Target="../slideLayouts/slideLayout936.xml"/><Relationship Id="rId275" Type="http://schemas.openxmlformats.org/officeDocument/2006/relationships/slideLayout" Target="../slideLayouts/slideLayout368.xml"/><Relationship Id="rId482" Type="http://schemas.openxmlformats.org/officeDocument/2006/relationships/slideLayout" Target="../slideLayouts/slideLayout575.xml"/><Relationship Id="rId703" Type="http://schemas.openxmlformats.org/officeDocument/2006/relationships/slideLayout" Target="../slideLayouts/slideLayout796.xml"/><Relationship Id="rId910" Type="http://schemas.openxmlformats.org/officeDocument/2006/relationships/slideLayout" Target="../slideLayouts/slideLayout100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2.xml"/><Relationship Id="rId13" Type="http://schemas.openxmlformats.org/officeDocument/2006/relationships/slideLayout" Target="../slideLayouts/slideLayout1057.xml"/><Relationship Id="rId18" Type="http://schemas.openxmlformats.org/officeDocument/2006/relationships/slideLayout" Target="../slideLayouts/slideLayout1062.xml"/><Relationship Id="rId3" Type="http://schemas.openxmlformats.org/officeDocument/2006/relationships/slideLayout" Target="../slideLayouts/slideLayout1047.xml"/><Relationship Id="rId21" Type="http://schemas.openxmlformats.org/officeDocument/2006/relationships/slideLayout" Target="../slideLayouts/slideLayout1065.xml"/><Relationship Id="rId7" Type="http://schemas.openxmlformats.org/officeDocument/2006/relationships/slideLayout" Target="../slideLayouts/slideLayout1051.xml"/><Relationship Id="rId12" Type="http://schemas.openxmlformats.org/officeDocument/2006/relationships/slideLayout" Target="../slideLayouts/slideLayout1056.xml"/><Relationship Id="rId17" Type="http://schemas.openxmlformats.org/officeDocument/2006/relationships/slideLayout" Target="../slideLayouts/slideLayout1061.xml"/><Relationship Id="rId2" Type="http://schemas.openxmlformats.org/officeDocument/2006/relationships/slideLayout" Target="../slideLayouts/slideLayout1046.xml"/><Relationship Id="rId16" Type="http://schemas.openxmlformats.org/officeDocument/2006/relationships/slideLayout" Target="../slideLayouts/slideLayout1060.xml"/><Relationship Id="rId20" Type="http://schemas.openxmlformats.org/officeDocument/2006/relationships/slideLayout" Target="../slideLayouts/slideLayout1064.xml"/><Relationship Id="rId1" Type="http://schemas.openxmlformats.org/officeDocument/2006/relationships/slideLayout" Target="../slideLayouts/slideLayout1045.xml"/><Relationship Id="rId6" Type="http://schemas.openxmlformats.org/officeDocument/2006/relationships/slideLayout" Target="../slideLayouts/slideLayout1050.xml"/><Relationship Id="rId11" Type="http://schemas.openxmlformats.org/officeDocument/2006/relationships/slideLayout" Target="../slideLayouts/slideLayout1055.xml"/><Relationship Id="rId5" Type="http://schemas.openxmlformats.org/officeDocument/2006/relationships/slideLayout" Target="../slideLayouts/slideLayout1049.xml"/><Relationship Id="rId15" Type="http://schemas.openxmlformats.org/officeDocument/2006/relationships/slideLayout" Target="../slideLayouts/slideLayout1059.xml"/><Relationship Id="rId23" Type="http://schemas.openxmlformats.org/officeDocument/2006/relationships/theme" Target="../theme/theme8.xml"/><Relationship Id="rId10" Type="http://schemas.openxmlformats.org/officeDocument/2006/relationships/slideLayout" Target="../slideLayouts/slideLayout1054.xml"/><Relationship Id="rId19" Type="http://schemas.openxmlformats.org/officeDocument/2006/relationships/slideLayout" Target="../slideLayouts/slideLayout1063.xml"/><Relationship Id="rId4" Type="http://schemas.openxmlformats.org/officeDocument/2006/relationships/slideLayout" Target="../slideLayouts/slideLayout1048.xml"/><Relationship Id="rId9" Type="http://schemas.openxmlformats.org/officeDocument/2006/relationships/slideLayout" Target="../slideLayouts/slideLayout1053.xml"/><Relationship Id="rId14" Type="http://schemas.openxmlformats.org/officeDocument/2006/relationships/slideLayout" Target="../slideLayouts/slideLayout1058.xml"/><Relationship Id="rId22" Type="http://schemas.openxmlformats.org/officeDocument/2006/relationships/slideLayout" Target="../slideLayouts/slideLayout1066.xml"/></Relationships>
</file>

<file path=ppt/slideMasters/_rels/slideMaster9.xml.rels><?xml version="1.0" encoding="UTF-8" standalone="yes"?>
<Relationships xmlns="http://schemas.openxmlformats.org/package/2006/relationships"><Relationship Id="rId117" Type="http://schemas.openxmlformats.org/officeDocument/2006/relationships/slideLayout" Target="../slideLayouts/slideLayout1183.xml"/><Relationship Id="rId299" Type="http://schemas.openxmlformats.org/officeDocument/2006/relationships/slideLayout" Target="../slideLayouts/slideLayout1365.xml"/><Relationship Id="rId21" Type="http://schemas.openxmlformats.org/officeDocument/2006/relationships/slideLayout" Target="../slideLayouts/slideLayout1087.xml"/><Relationship Id="rId63" Type="http://schemas.openxmlformats.org/officeDocument/2006/relationships/slideLayout" Target="../slideLayouts/slideLayout1129.xml"/><Relationship Id="rId159" Type="http://schemas.openxmlformats.org/officeDocument/2006/relationships/slideLayout" Target="../slideLayouts/slideLayout1225.xml"/><Relationship Id="rId324" Type="http://schemas.openxmlformats.org/officeDocument/2006/relationships/slideLayout" Target="../slideLayouts/slideLayout1390.xml"/><Relationship Id="rId366" Type="http://schemas.openxmlformats.org/officeDocument/2006/relationships/slideLayout" Target="../slideLayouts/slideLayout1432.xml"/><Relationship Id="rId170" Type="http://schemas.openxmlformats.org/officeDocument/2006/relationships/slideLayout" Target="../slideLayouts/slideLayout1236.xml"/><Relationship Id="rId226" Type="http://schemas.openxmlformats.org/officeDocument/2006/relationships/slideLayout" Target="../slideLayouts/slideLayout1292.xml"/><Relationship Id="rId433" Type="http://schemas.openxmlformats.org/officeDocument/2006/relationships/slideLayout" Target="../slideLayouts/slideLayout1499.xml"/><Relationship Id="rId268" Type="http://schemas.openxmlformats.org/officeDocument/2006/relationships/slideLayout" Target="../slideLayouts/slideLayout1334.xml"/><Relationship Id="rId32" Type="http://schemas.openxmlformats.org/officeDocument/2006/relationships/slideLayout" Target="../slideLayouts/slideLayout1098.xml"/><Relationship Id="rId74" Type="http://schemas.openxmlformats.org/officeDocument/2006/relationships/slideLayout" Target="../slideLayouts/slideLayout1140.xml"/><Relationship Id="rId128" Type="http://schemas.openxmlformats.org/officeDocument/2006/relationships/slideLayout" Target="../slideLayouts/slideLayout1194.xml"/><Relationship Id="rId335" Type="http://schemas.openxmlformats.org/officeDocument/2006/relationships/slideLayout" Target="../slideLayouts/slideLayout1401.xml"/><Relationship Id="rId377" Type="http://schemas.openxmlformats.org/officeDocument/2006/relationships/slideLayout" Target="../slideLayouts/slideLayout1443.xml"/><Relationship Id="rId5" Type="http://schemas.openxmlformats.org/officeDocument/2006/relationships/slideLayout" Target="../slideLayouts/slideLayout1071.xml"/><Relationship Id="rId181" Type="http://schemas.openxmlformats.org/officeDocument/2006/relationships/slideLayout" Target="../slideLayouts/slideLayout1247.xml"/><Relationship Id="rId237" Type="http://schemas.openxmlformats.org/officeDocument/2006/relationships/slideLayout" Target="../slideLayouts/slideLayout1303.xml"/><Relationship Id="rId402" Type="http://schemas.openxmlformats.org/officeDocument/2006/relationships/slideLayout" Target="../slideLayouts/slideLayout1468.xml"/><Relationship Id="rId279" Type="http://schemas.openxmlformats.org/officeDocument/2006/relationships/slideLayout" Target="../slideLayouts/slideLayout1345.xml"/><Relationship Id="rId444" Type="http://schemas.openxmlformats.org/officeDocument/2006/relationships/slideLayout" Target="../slideLayouts/slideLayout1510.xml"/><Relationship Id="rId43" Type="http://schemas.openxmlformats.org/officeDocument/2006/relationships/slideLayout" Target="../slideLayouts/slideLayout1109.xml"/><Relationship Id="rId139" Type="http://schemas.openxmlformats.org/officeDocument/2006/relationships/slideLayout" Target="../slideLayouts/slideLayout1205.xml"/><Relationship Id="rId290" Type="http://schemas.openxmlformats.org/officeDocument/2006/relationships/slideLayout" Target="../slideLayouts/slideLayout1356.xml"/><Relationship Id="rId304" Type="http://schemas.openxmlformats.org/officeDocument/2006/relationships/slideLayout" Target="../slideLayouts/slideLayout1370.xml"/><Relationship Id="rId346" Type="http://schemas.openxmlformats.org/officeDocument/2006/relationships/slideLayout" Target="../slideLayouts/slideLayout1412.xml"/><Relationship Id="rId388" Type="http://schemas.openxmlformats.org/officeDocument/2006/relationships/slideLayout" Target="../slideLayouts/slideLayout1454.xml"/><Relationship Id="rId85" Type="http://schemas.openxmlformats.org/officeDocument/2006/relationships/slideLayout" Target="../slideLayouts/slideLayout1151.xml"/><Relationship Id="rId150" Type="http://schemas.openxmlformats.org/officeDocument/2006/relationships/slideLayout" Target="../slideLayouts/slideLayout1216.xml"/><Relationship Id="rId192" Type="http://schemas.openxmlformats.org/officeDocument/2006/relationships/slideLayout" Target="../slideLayouts/slideLayout1258.xml"/><Relationship Id="rId206" Type="http://schemas.openxmlformats.org/officeDocument/2006/relationships/slideLayout" Target="../slideLayouts/slideLayout1272.xml"/><Relationship Id="rId413" Type="http://schemas.openxmlformats.org/officeDocument/2006/relationships/slideLayout" Target="../slideLayouts/slideLayout1479.xml"/><Relationship Id="rId248" Type="http://schemas.openxmlformats.org/officeDocument/2006/relationships/slideLayout" Target="../slideLayouts/slideLayout1314.xml"/><Relationship Id="rId12" Type="http://schemas.openxmlformats.org/officeDocument/2006/relationships/slideLayout" Target="../slideLayouts/slideLayout1078.xml"/><Relationship Id="rId108" Type="http://schemas.openxmlformats.org/officeDocument/2006/relationships/slideLayout" Target="../slideLayouts/slideLayout1174.xml"/><Relationship Id="rId315" Type="http://schemas.openxmlformats.org/officeDocument/2006/relationships/slideLayout" Target="../slideLayouts/slideLayout1381.xml"/><Relationship Id="rId357" Type="http://schemas.openxmlformats.org/officeDocument/2006/relationships/slideLayout" Target="../slideLayouts/slideLayout1423.xml"/><Relationship Id="rId54" Type="http://schemas.openxmlformats.org/officeDocument/2006/relationships/slideLayout" Target="../slideLayouts/slideLayout1120.xml"/><Relationship Id="rId96" Type="http://schemas.openxmlformats.org/officeDocument/2006/relationships/slideLayout" Target="../slideLayouts/slideLayout1162.xml"/><Relationship Id="rId161" Type="http://schemas.openxmlformats.org/officeDocument/2006/relationships/slideLayout" Target="../slideLayouts/slideLayout1227.xml"/><Relationship Id="rId217" Type="http://schemas.openxmlformats.org/officeDocument/2006/relationships/slideLayout" Target="../slideLayouts/slideLayout1283.xml"/><Relationship Id="rId399" Type="http://schemas.openxmlformats.org/officeDocument/2006/relationships/slideLayout" Target="../slideLayouts/slideLayout1465.xml"/><Relationship Id="rId259" Type="http://schemas.openxmlformats.org/officeDocument/2006/relationships/slideLayout" Target="../slideLayouts/slideLayout1325.xml"/><Relationship Id="rId424" Type="http://schemas.openxmlformats.org/officeDocument/2006/relationships/slideLayout" Target="../slideLayouts/slideLayout1490.xml"/><Relationship Id="rId23" Type="http://schemas.openxmlformats.org/officeDocument/2006/relationships/slideLayout" Target="../slideLayouts/slideLayout1089.xml"/><Relationship Id="rId119" Type="http://schemas.openxmlformats.org/officeDocument/2006/relationships/slideLayout" Target="../slideLayouts/slideLayout1185.xml"/><Relationship Id="rId270" Type="http://schemas.openxmlformats.org/officeDocument/2006/relationships/slideLayout" Target="../slideLayouts/slideLayout1336.xml"/><Relationship Id="rId326" Type="http://schemas.openxmlformats.org/officeDocument/2006/relationships/slideLayout" Target="../slideLayouts/slideLayout1392.xml"/><Relationship Id="rId65" Type="http://schemas.openxmlformats.org/officeDocument/2006/relationships/slideLayout" Target="../slideLayouts/slideLayout1131.xml"/><Relationship Id="rId130" Type="http://schemas.openxmlformats.org/officeDocument/2006/relationships/slideLayout" Target="../slideLayouts/slideLayout1196.xml"/><Relationship Id="rId368" Type="http://schemas.openxmlformats.org/officeDocument/2006/relationships/slideLayout" Target="../slideLayouts/slideLayout1434.xml"/><Relationship Id="rId172" Type="http://schemas.openxmlformats.org/officeDocument/2006/relationships/slideLayout" Target="../slideLayouts/slideLayout1238.xml"/><Relationship Id="rId228" Type="http://schemas.openxmlformats.org/officeDocument/2006/relationships/slideLayout" Target="../slideLayouts/slideLayout1294.xml"/><Relationship Id="rId435" Type="http://schemas.openxmlformats.org/officeDocument/2006/relationships/slideLayout" Target="../slideLayouts/slideLayout1501.xml"/><Relationship Id="rId281" Type="http://schemas.openxmlformats.org/officeDocument/2006/relationships/slideLayout" Target="../slideLayouts/slideLayout1347.xml"/><Relationship Id="rId337" Type="http://schemas.openxmlformats.org/officeDocument/2006/relationships/slideLayout" Target="../slideLayouts/slideLayout1403.xml"/><Relationship Id="rId34" Type="http://schemas.openxmlformats.org/officeDocument/2006/relationships/slideLayout" Target="../slideLayouts/slideLayout1100.xml"/><Relationship Id="rId76" Type="http://schemas.openxmlformats.org/officeDocument/2006/relationships/slideLayout" Target="../slideLayouts/slideLayout1142.xml"/><Relationship Id="rId141" Type="http://schemas.openxmlformats.org/officeDocument/2006/relationships/slideLayout" Target="../slideLayouts/slideLayout1207.xml"/><Relationship Id="rId379" Type="http://schemas.openxmlformats.org/officeDocument/2006/relationships/slideLayout" Target="../slideLayouts/slideLayout1445.xml"/><Relationship Id="rId7" Type="http://schemas.openxmlformats.org/officeDocument/2006/relationships/slideLayout" Target="../slideLayouts/slideLayout1073.xml"/><Relationship Id="rId183" Type="http://schemas.openxmlformats.org/officeDocument/2006/relationships/slideLayout" Target="../slideLayouts/slideLayout1249.xml"/><Relationship Id="rId239" Type="http://schemas.openxmlformats.org/officeDocument/2006/relationships/slideLayout" Target="../slideLayouts/slideLayout1305.xml"/><Relationship Id="rId390" Type="http://schemas.openxmlformats.org/officeDocument/2006/relationships/slideLayout" Target="../slideLayouts/slideLayout1456.xml"/><Relationship Id="rId404" Type="http://schemas.openxmlformats.org/officeDocument/2006/relationships/slideLayout" Target="../slideLayouts/slideLayout1470.xml"/><Relationship Id="rId446" Type="http://schemas.openxmlformats.org/officeDocument/2006/relationships/slideLayout" Target="../slideLayouts/slideLayout1512.xml"/><Relationship Id="rId250" Type="http://schemas.openxmlformats.org/officeDocument/2006/relationships/slideLayout" Target="../slideLayouts/slideLayout1316.xml"/><Relationship Id="rId292" Type="http://schemas.openxmlformats.org/officeDocument/2006/relationships/slideLayout" Target="../slideLayouts/slideLayout1358.xml"/><Relationship Id="rId306" Type="http://schemas.openxmlformats.org/officeDocument/2006/relationships/slideLayout" Target="../slideLayouts/slideLayout1372.xml"/><Relationship Id="rId45" Type="http://schemas.openxmlformats.org/officeDocument/2006/relationships/slideLayout" Target="../slideLayouts/slideLayout1111.xml"/><Relationship Id="rId87" Type="http://schemas.openxmlformats.org/officeDocument/2006/relationships/slideLayout" Target="../slideLayouts/slideLayout1153.xml"/><Relationship Id="rId110" Type="http://schemas.openxmlformats.org/officeDocument/2006/relationships/slideLayout" Target="../slideLayouts/slideLayout1176.xml"/><Relationship Id="rId348" Type="http://schemas.openxmlformats.org/officeDocument/2006/relationships/slideLayout" Target="../slideLayouts/slideLayout1414.xml"/><Relationship Id="rId152" Type="http://schemas.openxmlformats.org/officeDocument/2006/relationships/slideLayout" Target="../slideLayouts/slideLayout1218.xml"/><Relationship Id="rId194" Type="http://schemas.openxmlformats.org/officeDocument/2006/relationships/slideLayout" Target="../slideLayouts/slideLayout1260.xml"/><Relationship Id="rId208" Type="http://schemas.openxmlformats.org/officeDocument/2006/relationships/slideLayout" Target="../slideLayouts/slideLayout1274.xml"/><Relationship Id="rId415" Type="http://schemas.openxmlformats.org/officeDocument/2006/relationships/slideLayout" Target="../slideLayouts/slideLayout1481.xml"/><Relationship Id="rId261" Type="http://schemas.openxmlformats.org/officeDocument/2006/relationships/slideLayout" Target="../slideLayouts/slideLayout1327.xml"/><Relationship Id="rId14" Type="http://schemas.openxmlformats.org/officeDocument/2006/relationships/slideLayout" Target="../slideLayouts/slideLayout1080.xml"/><Relationship Id="rId56" Type="http://schemas.openxmlformats.org/officeDocument/2006/relationships/slideLayout" Target="../slideLayouts/slideLayout1122.xml"/><Relationship Id="rId317" Type="http://schemas.openxmlformats.org/officeDocument/2006/relationships/slideLayout" Target="../slideLayouts/slideLayout1383.xml"/><Relationship Id="rId359" Type="http://schemas.openxmlformats.org/officeDocument/2006/relationships/slideLayout" Target="../slideLayouts/slideLayout1425.xml"/><Relationship Id="rId98" Type="http://schemas.openxmlformats.org/officeDocument/2006/relationships/slideLayout" Target="../slideLayouts/slideLayout1164.xml"/><Relationship Id="rId121" Type="http://schemas.openxmlformats.org/officeDocument/2006/relationships/slideLayout" Target="../slideLayouts/slideLayout1187.xml"/><Relationship Id="rId163" Type="http://schemas.openxmlformats.org/officeDocument/2006/relationships/slideLayout" Target="../slideLayouts/slideLayout1229.xml"/><Relationship Id="rId219" Type="http://schemas.openxmlformats.org/officeDocument/2006/relationships/slideLayout" Target="../slideLayouts/slideLayout1285.xml"/><Relationship Id="rId370" Type="http://schemas.openxmlformats.org/officeDocument/2006/relationships/slideLayout" Target="../slideLayouts/slideLayout1436.xml"/><Relationship Id="rId426" Type="http://schemas.openxmlformats.org/officeDocument/2006/relationships/slideLayout" Target="../slideLayouts/slideLayout1492.xml"/><Relationship Id="rId230" Type="http://schemas.openxmlformats.org/officeDocument/2006/relationships/slideLayout" Target="../slideLayouts/slideLayout1296.xml"/><Relationship Id="rId25" Type="http://schemas.openxmlformats.org/officeDocument/2006/relationships/slideLayout" Target="../slideLayouts/slideLayout1091.xml"/><Relationship Id="rId67" Type="http://schemas.openxmlformats.org/officeDocument/2006/relationships/slideLayout" Target="../slideLayouts/slideLayout1133.xml"/><Relationship Id="rId272" Type="http://schemas.openxmlformats.org/officeDocument/2006/relationships/slideLayout" Target="../slideLayouts/slideLayout1338.xml"/><Relationship Id="rId328" Type="http://schemas.openxmlformats.org/officeDocument/2006/relationships/slideLayout" Target="../slideLayouts/slideLayout1394.xml"/><Relationship Id="rId132" Type="http://schemas.openxmlformats.org/officeDocument/2006/relationships/slideLayout" Target="../slideLayouts/slideLayout1198.xml"/><Relationship Id="rId174" Type="http://schemas.openxmlformats.org/officeDocument/2006/relationships/slideLayout" Target="../slideLayouts/slideLayout1240.xml"/><Relationship Id="rId381" Type="http://schemas.openxmlformats.org/officeDocument/2006/relationships/slideLayout" Target="../slideLayouts/slideLayout1447.xml"/><Relationship Id="rId241" Type="http://schemas.openxmlformats.org/officeDocument/2006/relationships/slideLayout" Target="../slideLayouts/slideLayout1307.xml"/><Relationship Id="rId437" Type="http://schemas.openxmlformats.org/officeDocument/2006/relationships/slideLayout" Target="../slideLayouts/slideLayout1503.xml"/><Relationship Id="rId36" Type="http://schemas.openxmlformats.org/officeDocument/2006/relationships/slideLayout" Target="../slideLayouts/slideLayout1102.xml"/><Relationship Id="rId283" Type="http://schemas.openxmlformats.org/officeDocument/2006/relationships/slideLayout" Target="../slideLayouts/slideLayout1349.xml"/><Relationship Id="rId339" Type="http://schemas.openxmlformats.org/officeDocument/2006/relationships/slideLayout" Target="../slideLayouts/slideLayout1405.xml"/><Relationship Id="rId78" Type="http://schemas.openxmlformats.org/officeDocument/2006/relationships/slideLayout" Target="../slideLayouts/slideLayout1144.xml"/><Relationship Id="rId101" Type="http://schemas.openxmlformats.org/officeDocument/2006/relationships/slideLayout" Target="../slideLayouts/slideLayout1167.xml"/><Relationship Id="rId143" Type="http://schemas.openxmlformats.org/officeDocument/2006/relationships/slideLayout" Target="../slideLayouts/slideLayout1209.xml"/><Relationship Id="rId185" Type="http://schemas.openxmlformats.org/officeDocument/2006/relationships/slideLayout" Target="../slideLayouts/slideLayout1251.xml"/><Relationship Id="rId350" Type="http://schemas.openxmlformats.org/officeDocument/2006/relationships/slideLayout" Target="../slideLayouts/slideLayout1416.xml"/><Relationship Id="rId406" Type="http://schemas.openxmlformats.org/officeDocument/2006/relationships/slideLayout" Target="../slideLayouts/slideLayout1472.xml"/><Relationship Id="rId9" Type="http://schemas.openxmlformats.org/officeDocument/2006/relationships/slideLayout" Target="../slideLayouts/slideLayout1075.xml"/><Relationship Id="rId210" Type="http://schemas.openxmlformats.org/officeDocument/2006/relationships/slideLayout" Target="../slideLayouts/slideLayout1276.xml"/><Relationship Id="rId392" Type="http://schemas.openxmlformats.org/officeDocument/2006/relationships/slideLayout" Target="../slideLayouts/slideLayout1458.xml"/><Relationship Id="rId448" Type="http://schemas.openxmlformats.org/officeDocument/2006/relationships/slideLayout" Target="../slideLayouts/slideLayout1514.xml"/><Relationship Id="rId252" Type="http://schemas.openxmlformats.org/officeDocument/2006/relationships/slideLayout" Target="../slideLayouts/slideLayout1318.xml"/><Relationship Id="rId294" Type="http://schemas.openxmlformats.org/officeDocument/2006/relationships/slideLayout" Target="../slideLayouts/slideLayout1360.xml"/><Relationship Id="rId308" Type="http://schemas.openxmlformats.org/officeDocument/2006/relationships/slideLayout" Target="../slideLayouts/slideLayout1374.xml"/><Relationship Id="rId47" Type="http://schemas.openxmlformats.org/officeDocument/2006/relationships/slideLayout" Target="../slideLayouts/slideLayout1113.xml"/><Relationship Id="rId89" Type="http://schemas.openxmlformats.org/officeDocument/2006/relationships/slideLayout" Target="../slideLayouts/slideLayout1155.xml"/><Relationship Id="rId112" Type="http://schemas.openxmlformats.org/officeDocument/2006/relationships/slideLayout" Target="../slideLayouts/slideLayout1178.xml"/><Relationship Id="rId154" Type="http://schemas.openxmlformats.org/officeDocument/2006/relationships/slideLayout" Target="../slideLayouts/slideLayout1220.xml"/><Relationship Id="rId361" Type="http://schemas.openxmlformats.org/officeDocument/2006/relationships/slideLayout" Target="../slideLayouts/slideLayout1427.xml"/><Relationship Id="rId196" Type="http://schemas.openxmlformats.org/officeDocument/2006/relationships/slideLayout" Target="../slideLayouts/slideLayout1262.xml"/><Relationship Id="rId417" Type="http://schemas.openxmlformats.org/officeDocument/2006/relationships/slideLayout" Target="../slideLayouts/slideLayout1483.xml"/><Relationship Id="rId16" Type="http://schemas.openxmlformats.org/officeDocument/2006/relationships/slideLayout" Target="../slideLayouts/slideLayout1082.xml"/><Relationship Id="rId221" Type="http://schemas.openxmlformats.org/officeDocument/2006/relationships/slideLayout" Target="../slideLayouts/slideLayout1287.xml"/><Relationship Id="rId263" Type="http://schemas.openxmlformats.org/officeDocument/2006/relationships/slideLayout" Target="../slideLayouts/slideLayout1329.xml"/><Relationship Id="rId319" Type="http://schemas.openxmlformats.org/officeDocument/2006/relationships/slideLayout" Target="../slideLayouts/slideLayout1385.xml"/><Relationship Id="rId58" Type="http://schemas.openxmlformats.org/officeDocument/2006/relationships/slideLayout" Target="../slideLayouts/slideLayout1124.xml"/><Relationship Id="rId123" Type="http://schemas.openxmlformats.org/officeDocument/2006/relationships/slideLayout" Target="../slideLayouts/slideLayout1189.xml"/><Relationship Id="rId330" Type="http://schemas.openxmlformats.org/officeDocument/2006/relationships/slideLayout" Target="../slideLayouts/slideLayout1396.xml"/><Relationship Id="rId165" Type="http://schemas.openxmlformats.org/officeDocument/2006/relationships/slideLayout" Target="../slideLayouts/slideLayout1231.xml"/><Relationship Id="rId372" Type="http://schemas.openxmlformats.org/officeDocument/2006/relationships/slideLayout" Target="../slideLayouts/slideLayout1438.xml"/><Relationship Id="rId428" Type="http://schemas.openxmlformats.org/officeDocument/2006/relationships/slideLayout" Target="../slideLayouts/slideLayout1494.xml"/><Relationship Id="rId232" Type="http://schemas.openxmlformats.org/officeDocument/2006/relationships/slideLayout" Target="../slideLayouts/slideLayout1298.xml"/><Relationship Id="rId274" Type="http://schemas.openxmlformats.org/officeDocument/2006/relationships/slideLayout" Target="../slideLayouts/slideLayout1340.xml"/><Relationship Id="rId27" Type="http://schemas.openxmlformats.org/officeDocument/2006/relationships/slideLayout" Target="../slideLayouts/slideLayout1093.xml"/><Relationship Id="rId69" Type="http://schemas.openxmlformats.org/officeDocument/2006/relationships/slideLayout" Target="../slideLayouts/slideLayout1135.xml"/><Relationship Id="rId134" Type="http://schemas.openxmlformats.org/officeDocument/2006/relationships/slideLayout" Target="../slideLayouts/slideLayout1200.xml"/><Relationship Id="rId80" Type="http://schemas.openxmlformats.org/officeDocument/2006/relationships/slideLayout" Target="../slideLayouts/slideLayout1146.xml"/><Relationship Id="rId176" Type="http://schemas.openxmlformats.org/officeDocument/2006/relationships/slideLayout" Target="../slideLayouts/slideLayout1242.xml"/><Relationship Id="rId341" Type="http://schemas.openxmlformats.org/officeDocument/2006/relationships/slideLayout" Target="../slideLayouts/slideLayout1407.xml"/><Relationship Id="rId383" Type="http://schemas.openxmlformats.org/officeDocument/2006/relationships/slideLayout" Target="../slideLayouts/slideLayout1449.xml"/><Relationship Id="rId439" Type="http://schemas.openxmlformats.org/officeDocument/2006/relationships/slideLayout" Target="../slideLayouts/slideLayout1505.xml"/><Relationship Id="rId201" Type="http://schemas.openxmlformats.org/officeDocument/2006/relationships/slideLayout" Target="../slideLayouts/slideLayout1267.xml"/><Relationship Id="rId243" Type="http://schemas.openxmlformats.org/officeDocument/2006/relationships/slideLayout" Target="../slideLayouts/slideLayout1309.xml"/><Relationship Id="rId285" Type="http://schemas.openxmlformats.org/officeDocument/2006/relationships/slideLayout" Target="../slideLayouts/slideLayout1351.xml"/><Relationship Id="rId450" Type="http://schemas.openxmlformats.org/officeDocument/2006/relationships/slideLayout" Target="../slideLayouts/slideLayout1516.xml"/><Relationship Id="rId38" Type="http://schemas.openxmlformats.org/officeDocument/2006/relationships/slideLayout" Target="../slideLayouts/slideLayout1104.xml"/><Relationship Id="rId103" Type="http://schemas.openxmlformats.org/officeDocument/2006/relationships/slideLayout" Target="../slideLayouts/slideLayout1169.xml"/><Relationship Id="rId310" Type="http://schemas.openxmlformats.org/officeDocument/2006/relationships/slideLayout" Target="../slideLayouts/slideLayout1376.xml"/><Relationship Id="rId91" Type="http://schemas.openxmlformats.org/officeDocument/2006/relationships/slideLayout" Target="../slideLayouts/slideLayout1157.xml"/><Relationship Id="rId145" Type="http://schemas.openxmlformats.org/officeDocument/2006/relationships/slideLayout" Target="../slideLayouts/slideLayout1211.xml"/><Relationship Id="rId187" Type="http://schemas.openxmlformats.org/officeDocument/2006/relationships/slideLayout" Target="../slideLayouts/slideLayout1253.xml"/><Relationship Id="rId352" Type="http://schemas.openxmlformats.org/officeDocument/2006/relationships/slideLayout" Target="../slideLayouts/slideLayout1418.xml"/><Relationship Id="rId394" Type="http://schemas.openxmlformats.org/officeDocument/2006/relationships/slideLayout" Target="../slideLayouts/slideLayout1460.xml"/><Relationship Id="rId408" Type="http://schemas.openxmlformats.org/officeDocument/2006/relationships/slideLayout" Target="../slideLayouts/slideLayout1474.xml"/><Relationship Id="rId212" Type="http://schemas.openxmlformats.org/officeDocument/2006/relationships/slideLayout" Target="../slideLayouts/slideLayout1278.xml"/><Relationship Id="rId254" Type="http://schemas.openxmlformats.org/officeDocument/2006/relationships/slideLayout" Target="../slideLayouts/slideLayout1320.xml"/><Relationship Id="rId49" Type="http://schemas.openxmlformats.org/officeDocument/2006/relationships/slideLayout" Target="../slideLayouts/slideLayout1115.xml"/><Relationship Id="rId114" Type="http://schemas.openxmlformats.org/officeDocument/2006/relationships/slideLayout" Target="../slideLayouts/slideLayout1180.xml"/><Relationship Id="rId296" Type="http://schemas.openxmlformats.org/officeDocument/2006/relationships/slideLayout" Target="../slideLayouts/slideLayout1362.xml"/><Relationship Id="rId60" Type="http://schemas.openxmlformats.org/officeDocument/2006/relationships/slideLayout" Target="../slideLayouts/slideLayout1126.xml"/><Relationship Id="rId156" Type="http://schemas.openxmlformats.org/officeDocument/2006/relationships/slideLayout" Target="../slideLayouts/slideLayout1222.xml"/><Relationship Id="rId198" Type="http://schemas.openxmlformats.org/officeDocument/2006/relationships/slideLayout" Target="../slideLayouts/slideLayout1264.xml"/><Relationship Id="rId321" Type="http://schemas.openxmlformats.org/officeDocument/2006/relationships/slideLayout" Target="../slideLayouts/slideLayout1387.xml"/><Relationship Id="rId363" Type="http://schemas.openxmlformats.org/officeDocument/2006/relationships/slideLayout" Target="../slideLayouts/slideLayout1429.xml"/><Relationship Id="rId419" Type="http://schemas.openxmlformats.org/officeDocument/2006/relationships/slideLayout" Target="../slideLayouts/slideLayout1485.xml"/><Relationship Id="rId223" Type="http://schemas.openxmlformats.org/officeDocument/2006/relationships/slideLayout" Target="../slideLayouts/slideLayout1289.xml"/><Relationship Id="rId430" Type="http://schemas.openxmlformats.org/officeDocument/2006/relationships/slideLayout" Target="../slideLayouts/slideLayout1496.xml"/><Relationship Id="rId18" Type="http://schemas.openxmlformats.org/officeDocument/2006/relationships/slideLayout" Target="../slideLayouts/slideLayout1084.xml"/><Relationship Id="rId265" Type="http://schemas.openxmlformats.org/officeDocument/2006/relationships/slideLayout" Target="../slideLayouts/slideLayout1331.xml"/><Relationship Id="rId125" Type="http://schemas.openxmlformats.org/officeDocument/2006/relationships/slideLayout" Target="../slideLayouts/slideLayout1191.xml"/><Relationship Id="rId167" Type="http://schemas.openxmlformats.org/officeDocument/2006/relationships/slideLayout" Target="../slideLayouts/slideLayout1233.xml"/><Relationship Id="rId332" Type="http://schemas.openxmlformats.org/officeDocument/2006/relationships/slideLayout" Target="../slideLayouts/slideLayout1398.xml"/><Relationship Id="rId374" Type="http://schemas.openxmlformats.org/officeDocument/2006/relationships/slideLayout" Target="../slideLayouts/slideLayout1440.xml"/><Relationship Id="rId71" Type="http://schemas.openxmlformats.org/officeDocument/2006/relationships/slideLayout" Target="../slideLayouts/slideLayout1137.xml"/><Relationship Id="rId92" Type="http://schemas.openxmlformats.org/officeDocument/2006/relationships/slideLayout" Target="../slideLayouts/slideLayout1158.xml"/><Relationship Id="rId213" Type="http://schemas.openxmlformats.org/officeDocument/2006/relationships/slideLayout" Target="../slideLayouts/slideLayout1279.xml"/><Relationship Id="rId234" Type="http://schemas.openxmlformats.org/officeDocument/2006/relationships/slideLayout" Target="../slideLayouts/slideLayout1300.xml"/><Relationship Id="rId420" Type="http://schemas.openxmlformats.org/officeDocument/2006/relationships/slideLayout" Target="../slideLayouts/slideLayout1486.xml"/><Relationship Id="rId2" Type="http://schemas.openxmlformats.org/officeDocument/2006/relationships/slideLayout" Target="../slideLayouts/slideLayout1068.xml"/><Relationship Id="rId29" Type="http://schemas.openxmlformats.org/officeDocument/2006/relationships/slideLayout" Target="../slideLayouts/slideLayout1095.xml"/><Relationship Id="rId255" Type="http://schemas.openxmlformats.org/officeDocument/2006/relationships/slideLayout" Target="../slideLayouts/slideLayout1321.xml"/><Relationship Id="rId276" Type="http://schemas.openxmlformats.org/officeDocument/2006/relationships/slideLayout" Target="../slideLayouts/slideLayout1342.xml"/><Relationship Id="rId297" Type="http://schemas.openxmlformats.org/officeDocument/2006/relationships/slideLayout" Target="../slideLayouts/slideLayout1363.xml"/><Relationship Id="rId441" Type="http://schemas.openxmlformats.org/officeDocument/2006/relationships/slideLayout" Target="../slideLayouts/slideLayout1507.xml"/><Relationship Id="rId40" Type="http://schemas.openxmlformats.org/officeDocument/2006/relationships/slideLayout" Target="../slideLayouts/slideLayout1106.xml"/><Relationship Id="rId115" Type="http://schemas.openxmlformats.org/officeDocument/2006/relationships/slideLayout" Target="../slideLayouts/slideLayout1181.xml"/><Relationship Id="rId136" Type="http://schemas.openxmlformats.org/officeDocument/2006/relationships/slideLayout" Target="../slideLayouts/slideLayout1202.xml"/><Relationship Id="rId157" Type="http://schemas.openxmlformats.org/officeDocument/2006/relationships/slideLayout" Target="../slideLayouts/slideLayout1223.xml"/><Relationship Id="rId178" Type="http://schemas.openxmlformats.org/officeDocument/2006/relationships/slideLayout" Target="../slideLayouts/slideLayout1244.xml"/><Relationship Id="rId301" Type="http://schemas.openxmlformats.org/officeDocument/2006/relationships/slideLayout" Target="../slideLayouts/slideLayout1367.xml"/><Relationship Id="rId322" Type="http://schemas.openxmlformats.org/officeDocument/2006/relationships/slideLayout" Target="../slideLayouts/slideLayout1388.xml"/><Relationship Id="rId343" Type="http://schemas.openxmlformats.org/officeDocument/2006/relationships/slideLayout" Target="../slideLayouts/slideLayout1409.xml"/><Relationship Id="rId364" Type="http://schemas.openxmlformats.org/officeDocument/2006/relationships/slideLayout" Target="../slideLayouts/slideLayout1430.xml"/><Relationship Id="rId61" Type="http://schemas.openxmlformats.org/officeDocument/2006/relationships/slideLayout" Target="../slideLayouts/slideLayout1127.xml"/><Relationship Id="rId82" Type="http://schemas.openxmlformats.org/officeDocument/2006/relationships/slideLayout" Target="../slideLayouts/slideLayout1148.xml"/><Relationship Id="rId199" Type="http://schemas.openxmlformats.org/officeDocument/2006/relationships/slideLayout" Target="../slideLayouts/slideLayout1265.xml"/><Relationship Id="rId203" Type="http://schemas.openxmlformats.org/officeDocument/2006/relationships/slideLayout" Target="../slideLayouts/slideLayout1269.xml"/><Relationship Id="rId385" Type="http://schemas.openxmlformats.org/officeDocument/2006/relationships/slideLayout" Target="../slideLayouts/slideLayout1451.xml"/><Relationship Id="rId19" Type="http://schemas.openxmlformats.org/officeDocument/2006/relationships/slideLayout" Target="../slideLayouts/slideLayout1085.xml"/><Relationship Id="rId224" Type="http://schemas.openxmlformats.org/officeDocument/2006/relationships/slideLayout" Target="../slideLayouts/slideLayout1290.xml"/><Relationship Id="rId245" Type="http://schemas.openxmlformats.org/officeDocument/2006/relationships/slideLayout" Target="../slideLayouts/slideLayout1311.xml"/><Relationship Id="rId266" Type="http://schemas.openxmlformats.org/officeDocument/2006/relationships/slideLayout" Target="../slideLayouts/slideLayout1332.xml"/><Relationship Id="rId287" Type="http://schemas.openxmlformats.org/officeDocument/2006/relationships/slideLayout" Target="../slideLayouts/slideLayout1353.xml"/><Relationship Id="rId410" Type="http://schemas.openxmlformats.org/officeDocument/2006/relationships/slideLayout" Target="../slideLayouts/slideLayout1476.xml"/><Relationship Id="rId431" Type="http://schemas.openxmlformats.org/officeDocument/2006/relationships/slideLayout" Target="../slideLayouts/slideLayout1497.xml"/><Relationship Id="rId452" Type="http://schemas.openxmlformats.org/officeDocument/2006/relationships/slideLayout" Target="../slideLayouts/slideLayout1518.xml"/><Relationship Id="rId30" Type="http://schemas.openxmlformats.org/officeDocument/2006/relationships/slideLayout" Target="../slideLayouts/slideLayout1096.xml"/><Relationship Id="rId105" Type="http://schemas.openxmlformats.org/officeDocument/2006/relationships/slideLayout" Target="../slideLayouts/slideLayout1171.xml"/><Relationship Id="rId126" Type="http://schemas.openxmlformats.org/officeDocument/2006/relationships/slideLayout" Target="../slideLayouts/slideLayout1192.xml"/><Relationship Id="rId147" Type="http://schemas.openxmlformats.org/officeDocument/2006/relationships/slideLayout" Target="../slideLayouts/slideLayout1213.xml"/><Relationship Id="rId168" Type="http://schemas.openxmlformats.org/officeDocument/2006/relationships/slideLayout" Target="../slideLayouts/slideLayout1234.xml"/><Relationship Id="rId312" Type="http://schemas.openxmlformats.org/officeDocument/2006/relationships/slideLayout" Target="../slideLayouts/slideLayout1378.xml"/><Relationship Id="rId333" Type="http://schemas.openxmlformats.org/officeDocument/2006/relationships/slideLayout" Target="../slideLayouts/slideLayout1399.xml"/><Relationship Id="rId354" Type="http://schemas.openxmlformats.org/officeDocument/2006/relationships/slideLayout" Target="../slideLayouts/slideLayout1420.xml"/><Relationship Id="rId51" Type="http://schemas.openxmlformats.org/officeDocument/2006/relationships/slideLayout" Target="../slideLayouts/slideLayout1117.xml"/><Relationship Id="rId72" Type="http://schemas.openxmlformats.org/officeDocument/2006/relationships/slideLayout" Target="../slideLayouts/slideLayout1138.xml"/><Relationship Id="rId93" Type="http://schemas.openxmlformats.org/officeDocument/2006/relationships/slideLayout" Target="../slideLayouts/slideLayout1159.xml"/><Relationship Id="rId189" Type="http://schemas.openxmlformats.org/officeDocument/2006/relationships/slideLayout" Target="../slideLayouts/slideLayout1255.xml"/><Relationship Id="rId375" Type="http://schemas.openxmlformats.org/officeDocument/2006/relationships/slideLayout" Target="../slideLayouts/slideLayout1441.xml"/><Relationship Id="rId396" Type="http://schemas.openxmlformats.org/officeDocument/2006/relationships/slideLayout" Target="../slideLayouts/slideLayout1462.xml"/><Relationship Id="rId3" Type="http://schemas.openxmlformats.org/officeDocument/2006/relationships/slideLayout" Target="../slideLayouts/slideLayout1069.xml"/><Relationship Id="rId214" Type="http://schemas.openxmlformats.org/officeDocument/2006/relationships/slideLayout" Target="../slideLayouts/slideLayout1280.xml"/><Relationship Id="rId235" Type="http://schemas.openxmlformats.org/officeDocument/2006/relationships/slideLayout" Target="../slideLayouts/slideLayout1301.xml"/><Relationship Id="rId256" Type="http://schemas.openxmlformats.org/officeDocument/2006/relationships/slideLayout" Target="../slideLayouts/slideLayout1322.xml"/><Relationship Id="rId277" Type="http://schemas.openxmlformats.org/officeDocument/2006/relationships/slideLayout" Target="../slideLayouts/slideLayout1343.xml"/><Relationship Id="rId298" Type="http://schemas.openxmlformats.org/officeDocument/2006/relationships/slideLayout" Target="../slideLayouts/slideLayout1364.xml"/><Relationship Id="rId400" Type="http://schemas.openxmlformats.org/officeDocument/2006/relationships/slideLayout" Target="../slideLayouts/slideLayout1466.xml"/><Relationship Id="rId421" Type="http://schemas.openxmlformats.org/officeDocument/2006/relationships/slideLayout" Target="../slideLayouts/slideLayout1487.xml"/><Relationship Id="rId442" Type="http://schemas.openxmlformats.org/officeDocument/2006/relationships/slideLayout" Target="../slideLayouts/slideLayout1508.xml"/><Relationship Id="rId116" Type="http://schemas.openxmlformats.org/officeDocument/2006/relationships/slideLayout" Target="../slideLayouts/slideLayout1182.xml"/><Relationship Id="rId137" Type="http://schemas.openxmlformats.org/officeDocument/2006/relationships/slideLayout" Target="../slideLayouts/slideLayout1203.xml"/><Relationship Id="rId158" Type="http://schemas.openxmlformats.org/officeDocument/2006/relationships/slideLayout" Target="../slideLayouts/slideLayout1224.xml"/><Relationship Id="rId302" Type="http://schemas.openxmlformats.org/officeDocument/2006/relationships/slideLayout" Target="../slideLayouts/slideLayout1368.xml"/><Relationship Id="rId323" Type="http://schemas.openxmlformats.org/officeDocument/2006/relationships/slideLayout" Target="../slideLayouts/slideLayout1389.xml"/><Relationship Id="rId344" Type="http://schemas.openxmlformats.org/officeDocument/2006/relationships/slideLayout" Target="../slideLayouts/slideLayout1410.xml"/><Relationship Id="rId20" Type="http://schemas.openxmlformats.org/officeDocument/2006/relationships/slideLayout" Target="../slideLayouts/slideLayout1086.xml"/><Relationship Id="rId41" Type="http://schemas.openxmlformats.org/officeDocument/2006/relationships/slideLayout" Target="../slideLayouts/slideLayout1107.xml"/><Relationship Id="rId62" Type="http://schemas.openxmlformats.org/officeDocument/2006/relationships/slideLayout" Target="../slideLayouts/slideLayout1128.xml"/><Relationship Id="rId83" Type="http://schemas.openxmlformats.org/officeDocument/2006/relationships/slideLayout" Target="../slideLayouts/slideLayout1149.xml"/><Relationship Id="rId179" Type="http://schemas.openxmlformats.org/officeDocument/2006/relationships/slideLayout" Target="../slideLayouts/slideLayout1245.xml"/><Relationship Id="rId365" Type="http://schemas.openxmlformats.org/officeDocument/2006/relationships/slideLayout" Target="../slideLayouts/slideLayout1431.xml"/><Relationship Id="rId386" Type="http://schemas.openxmlformats.org/officeDocument/2006/relationships/slideLayout" Target="../slideLayouts/slideLayout1452.xml"/><Relationship Id="rId190" Type="http://schemas.openxmlformats.org/officeDocument/2006/relationships/slideLayout" Target="../slideLayouts/slideLayout1256.xml"/><Relationship Id="rId204" Type="http://schemas.openxmlformats.org/officeDocument/2006/relationships/slideLayout" Target="../slideLayouts/slideLayout1270.xml"/><Relationship Id="rId225" Type="http://schemas.openxmlformats.org/officeDocument/2006/relationships/slideLayout" Target="../slideLayouts/slideLayout1291.xml"/><Relationship Id="rId246" Type="http://schemas.openxmlformats.org/officeDocument/2006/relationships/slideLayout" Target="../slideLayouts/slideLayout1312.xml"/><Relationship Id="rId267" Type="http://schemas.openxmlformats.org/officeDocument/2006/relationships/slideLayout" Target="../slideLayouts/slideLayout1333.xml"/><Relationship Id="rId288" Type="http://schemas.openxmlformats.org/officeDocument/2006/relationships/slideLayout" Target="../slideLayouts/slideLayout1354.xml"/><Relationship Id="rId411" Type="http://schemas.openxmlformats.org/officeDocument/2006/relationships/slideLayout" Target="../slideLayouts/slideLayout1477.xml"/><Relationship Id="rId432" Type="http://schemas.openxmlformats.org/officeDocument/2006/relationships/slideLayout" Target="../slideLayouts/slideLayout1498.xml"/><Relationship Id="rId453" Type="http://schemas.openxmlformats.org/officeDocument/2006/relationships/slideLayout" Target="../slideLayouts/slideLayout1519.xml"/><Relationship Id="rId106" Type="http://schemas.openxmlformats.org/officeDocument/2006/relationships/slideLayout" Target="../slideLayouts/slideLayout1172.xml"/><Relationship Id="rId127" Type="http://schemas.openxmlformats.org/officeDocument/2006/relationships/slideLayout" Target="../slideLayouts/slideLayout1193.xml"/><Relationship Id="rId313" Type="http://schemas.openxmlformats.org/officeDocument/2006/relationships/slideLayout" Target="../slideLayouts/slideLayout1379.xml"/><Relationship Id="rId10" Type="http://schemas.openxmlformats.org/officeDocument/2006/relationships/slideLayout" Target="../slideLayouts/slideLayout1076.xml"/><Relationship Id="rId31" Type="http://schemas.openxmlformats.org/officeDocument/2006/relationships/slideLayout" Target="../slideLayouts/slideLayout1097.xml"/><Relationship Id="rId52" Type="http://schemas.openxmlformats.org/officeDocument/2006/relationships/slideLayout" Target="../slideLayouts/slideLayout1118.xml"/><Relationship Id="rId73" Type="http://schemas.openxmlformats.org/officeDocument/2006/relationships/slideLayout" Target="../slideLayouts/slideLayout1139.xml"/><Relationship Id="rId94" Type="http://schemas.openxmlformats.org/officeDocument/2006/relationships/slideLayout" Target="../slideLayouts/slideLayout1160.xml"/><Relationship Id="rId148" Type="http://schemas.openxmlformats.org/officeDocument/2006/relationships/slideLayout" Target="../slideLayouts/slideLayout1214.xml"/><Relationship Id="rId169" Type="http://schemas.openxmlformats.org/officeDocument/2006/relationships/slideLayout" Target="../slideLayouts/slideLayout1235.xml"/><Relationship Id="rId334" Type="http://schemas.openxmlformats.org/officeDocument/2006/relationships/slideLayout" Target="../slideLayouts/slideLayout1400.xml"/><Relationship Id="rId355" Type="http://schemas.openxmlformats.org/officeDocument/2006/relationships/slideLayout" Target="../slideLayouts/slideLayout1421.xml"/><Relationship Id="rId376" Type="http://schemas.openxmlformats.org/officeDocument/2006/relationships/slideLayout" Target="../slideLayouts/slideLayout1442.xml"/><Relationship Id="rId397" Type="http://schemas.openxmlformats.org/officeDocument/2006/relationships/slideLayout" Target="../slideLayouts/slideLayout1463.xml"/><Relationship Id="rId4" Type="http://schemas.openxmlformats.org/officeDocument/2006/relationships/slideLayout" Target="../slideLayouts/slideLayout1070.xml"/><Relationship Id="rId180" Type="http://schemas.openxmlformats.org/officeDocument/2006/relationships/slideLayout" Target="../slideLayouts/slideLayout1246.xml"/><Relationship Id="rId215" Type="http://schemas.openxmlformats.org/officeDocument/2006/relationships/slideLayout" Target="../slideLayouts/slideLayout1281.xml"/><Relationship Id="rId236" Type="http://schemas.openxmlformats.org/officeDocument/2006/relationships/slideLayout" Target="../slideLayouts/slideLayout1302.xml"/><Relationship Id="rId257" Type="http://schemas.openxmlformats.org/officeDocument/2006/relationships/slideLayout" Target="../slideLayouts/slideLayout1323.xml"/><Relationship Id="rId278" Type="http://schemas.openxmlformats.org/officeDocument/2006/relationships/slideLayout" Target="../slideLayouts/slideLayout1344.xml"/><Relationship Id="rId401" Type="http://schemas.openxmlformats.org/officeDocument/2006/relationships/slideLayout" Target="../slideLayouts/slideLayout1467.xml"/><Relationship Id="rId422" Type="http://schemas.openxmlformats.org/officeDocument/2006/relationships/slideLayout" Target="../slideLayouts/slideLayout1488.xml"/><Relationship Id="rId443" Type="http://schemas.openxmlformats.org/officeDocument/2006/relationships/slideLayout" Target="../slideLayouts/slideLayout1509.xml"/><Relationship Id="rId303" Type="http://schemas.openxmlformats.org/officeDocument/2006/relationships/slideLayout" Target="../slideLayouts/slideLayout1369.xml"/><Relationship Id="rId42" Type="http://schemas.openxmlformats.org/officeDocument/2006/relationships/slideLayout" Target="../slideLayouts/slideLayout1108.xml"/><Relationship Id="rId84" Type="http://schemas.openxmlformats.org/officeDocument/2006/relationships/slideLayout" Target="../slideLayouts/slideLayout1150.xml"/><Relationship Id="rId138" Type="http://schemas.openxmlformats.org/officeDocument/2006/relationships/slideLayout" Target="../slideLayouts/slideLayout1204.xml"/><Relationship Id="rId345" Type="http://schemas.openxmlformats.org/officeDocument/2006/relationships/slideLayout" Target="../slideLayouts/slideLayout1411.xml"/><Relationship Id="rId387" Type="http://schemas.openxmlformats.org/officeDocument/2006/relationships/slideLayout" Target="../slideLayouts/slideLayout1453.xml"/><Relationship Id="rId191" Type="http://schemas.openxmlformats.org/officeDocument/2006/relationships/slideLayout" Target="../slideLayouts/slideLayout1257.xml"/><Relationship Id="rId205" Type="http://schemas.openxmlformats.org/officeDocument/2006/relationships/slideLayout" Target="../slideLayouts/slideLayout1271.xml"/><Relationship Id="rId247" Type="http://schemas.openxmlformats.org/officeDocument/2006/relationships/slideLayout" Target="../slideLayouts/slideLayout1313.xml"/><Relationship Id="rId412" Type="http://schemas.openxmlformats.org/officeDocument/2006/relationships/slideLayout" Target="../slideLayouts/slideLayout1478.xml"/><Relationship Id="rId107" Type="http://schemas.openxmlformats.org/officeDocument/2006/relationships/slideLayout" Target="../slideLayouts/slideLayout1173.xml"/><Relationship Id="rId289" Type="http://schemas.openxmlformats.org/officeDocument/2006/relationships/slideLayout" Target="../slideLayouts/slideLayout1355.xml"/><Relationship Id="rId454" Type="http://schemas.openxmlformats.org/officeDocument/2006/relationships/theme" Target="../theme/theme9.xml"/><Relationship Id="rId11" Type="http://schemas.openxmlformats.org/officeDocument/2006/relationships/slideLayout" Target="../slideLayouts/slideLayout1077.xml"/><Relationship Id="rId53" Type="http://schemas.openxmlformats.org/officeDocument/2006/relationships/slideLayout" Target="../slideLayouts/slideLayout1119.xml"/><Relationship Id="rId149" Type="http://schemas.openxmlformats.org/officeDocument/2006/relationships/slideLayout" Target="../slideLayouts/slideLayout1215.xml"/><Relationship Id="rId314" Type="http://schemas.openxmlformats.org/officeDocument/2006/relationships/slideLayout" Target="../slideLayouts/slideLayout1380.xml"/><Relationship Id="rId356" Type="http://schemas.openxmlformats.org/officeDocument/2006/relationships/slideLayout" Target="../slideLayouts/slideLayout1422.xml"/><Relationship Id="rId398" Type="http://schemas.openxmlformats.org/officeDocument/2006/relationships/slideLayout" Target="../slideLayouts/slideLayout1464.xml"/><Relationship Id="rId95" Type="http://schemas.openxmlformats.org/officeDocument/2006/relationships/slideLayout" Target="../slideLayouts/slideLayout1161.xml"/><Relationship Id="rId160" Type="http://schemas.openxmlformats.org/officeDocument/2006/relationships/slideLayout" Target="../slideLayouts/slideLayout1226.xml"/><Relationship Id="rId216" Type="http://schemas.openxmlformats.org/officeDocument/2006/relationships/slideLayout" Target="../slideLayouts/slideLayout1282.xml"/><Relationship Id="rId423" Type="http://schemas.openxmlformats.org/officeDocument/2006/relationships/slideLayout" Target="../slideLayouts/slideLayout1489.xml"/><Relationship Id="rId258" Type="http://schemas.openxmlformats.org/officeDocument/2006/relationships/slideLayout" Target="../slideLayouts/slideLayout1324.xml"/><Relationship Id="rId22" Type="http://schemas.openxmlformats.org/officeDocument/2006/relationships/slideLayout" Target="../slideLayouts/slideLayout1088.xml"/><Relationship Id="rId64" Type="http://schemas.openxmlformats.org/officeDocument/2006/relationships/slideLayout" Target="../slideLayouts/slideLayout1130.xml"/><Relationship Id="rId118" Type="http://schemas.openxmlformats.org/officeDocument/2006/relationships/slideLayout" Target="../slideLayouts/slideLayout1184.xml"/><Relationship Id="rId325" Type="http://schemas.openxmlformats.org/officeDocument/2006/relationships/slideLayout" Target="../slideLayouts/slideLayout1391.xml"/><Relationship Id="rId367" Type="http://schemas.openxmlformats.org/officeDocument/2006/relationships/slideLayout" Target="../slideLayouts/slideLayout1433.xml"/><Relationship Id="rId171" Type="http://schemas.openxmlformats.org/officeDocument/2006/relationships/slideLayout" Target="../slideLayouts/slideLayout1237.xml"/><Relationship Id="rId227" Type="http://schemas.openxmlformats.org/officeDocument/2006/relationships/slideLayout" Target="../slideLayouts/slideLayout1293.xml"/><Relationship Id="rId269" Type="http://schemas.openxmlformats.org/officeDocument/2006/relationships/slideLayout" Target="../slideLayouts/slideLayout1335.xml"/><Relationship Id="rId434" Type="http://schemas.openxmlformats.org/officeDocument/2006/relationships/slideLayout" Target="../slideLayouts/slideLayout1500.xml"/><Relationship Id="rId33" Type="http://schemas.openxmlformats.org/officeDocument/2006/relationships/slideLayout" Target="../slideLayouts/slideLayout1099.xml"/><Relationship Id="rId129" Type="http://schemas.openxmlformats.org/officeDocument/2006/relationships/slideLayout" Target="../slideLayouts/slideLayout1195.xml"/><Relationship Id="rId280" Type="http://schemas.openxmlformats.org/officeDocument/2006/relationships/slideLayout" Target="../slideLayouts/slideLayout1346.xml"/><Relationship Id="rId336" Type="http://schemas.openxmlformats.org/officeDocument/2006/relationships/slideLayout" Target="../slideLayouts/slideLayout1402.xml"/><Relationship Id="rId75" Type="http://schemas.openxmlformats.org/officeDocument/2006/relationships/slideLayout" Target="../slideLayouts/slideLayout1141.xml"/><Relationship Id="rId140" Type="http://schemas.openxmlformats.org/officeDocument/2006/relationships/slideLayout" Target="../slideLayouts/slideLayout1206.xml"/><Relationship Id="rId182" Type="http://schemas.openxmlformats.org/officeDocument/2006/relationships/slideLayout" Target="../slideLayouts/slideLayout1248.xml"/><Relationship Id="rId378" Type="http://schemas.openxmlformats.org/officeDocument/2006/relationships/slideLayout" Target="../slideLayouts/slideLayout1444.xml"/><Relationship Id="rId403" Type="http://schemas.openxmlformats.org/officeDocument/2006/relationships/slideLayout" Target="../slideLayouts/slideLayout1469.xml"/><Relationship Id="rId6" Type="http://schemas.openxmlformats.org/officeDocument/2006/relationships/slideLayout" Target="../slideLayouts/slideLayout1072.xml"/><Relationship Id="rId238" Type="http://schemas.openxmlformats.org/officeDocument/2006/relationships/slideLayout" Target="../slideLayouts/slideLayout1304.xml"/><Relationship Id="rId445" Type="http://schemas.openxmlformats.org/officeDocument/2006/relationships/slideLayout" Target="../slideLayouts/slideLayout1511.xml"/><Relationship Id="rId291" Type="http://schemas.openxmlformats.org/officeDocument/2006/relationships/slideLayout" Target="../slideLayouts/slideLayout1357.xml"/><Relationship Id="rId305" Type="http://schemas.openxmlformats.org/officeDocument/2006/relationships/slideLayout" Target="../slideLayouts/slideLayout1371.xml"/><Relationship Id="rId347" Type="http://schemas.openxmlformats.org/officeDocument/2006/relationships/slideLayout" Target="../slideLayouts/slideLayout1413.xml"/><Relationship Id="rId44" Type="http://schemas.openxmlformats.org/officeDocument/2006/relationships/slideLayout" Target="../slideLayouts/slideLayout1110.xml"/><Relationship Id="rId86" Type="http://schemas.openxmlformats.org/officeDocument/2006/relationships/slideLayout" Target="../slideLayouts/slideLayout1152.xml"/><Relationship Id="rId151" Type="http://schemas.openxmlformats.org/officeDocument/2006/relationships/slideLayout" Target="../slideLayouts/slideLayout1217.xml"/><Relationship Id="rId389" Type="http://schemas.openxmlformats.org/officeDocument/2006/relationships/slideLayout" Target="../slideLayouts/slideLayout1455.xml"/><Relationship Id="rId193" Type="http://schemas.openxmlformats.org/officeDocument/2006/relationships/slideLayout" Target="../slideLayouts/slideLayout1259.xml"/><Relationship Id="rId207" Type="http://schemas.openxmlformats.org/officeDocument/2006/relationships/slideLayout" Target="../slideLayouts/slideLayout1273.xml"/><Relationship Id="rId249" Type="http://schemas.openxmlformats.org/officeDocument/2006/relationships/slideLayout" Target="../slideLayouts/slideLayout1315.xml"/><Relationship Id="rId414" Type="http://schemas.openxmlformats.org/officeDocument/2006/relationships/slideLayout" Target="../slideLayouts/slideLayout1480.xml"/><Relationship Id="rId13" Type="http://schemas.openxmlformats.org/officeDocument/2006/relationships/slideLayout" Target="../slideLayouts/slideLayout1079.xml"/><Relationship Id="rId109" Type="http://schemas.openxmlformats.org/officeDocument/2006/relationships/slideLayout" Target="../slideLayouts/slideLayout1175.xml"/><Relationship Id="rId260" Type="http://schemas.openxmlformats.org/officeDocument/2006/relationships/slideLayout" Target="../slideLayouts/slideLayout1326.xml"/><Relationship Id="rId316" Type="http://schemas.openxmlformats.org/officeDocument/2006/relationships/slideLayout" Target="../slideLayouts/slideLayout1382.xml"/><Relationship Id="rId55" Type="http://schemas.openxmlformats.org/officeDocument/2006/relationships/slideLayout" Target="../slideLayouts/slideLayout1121.xml"/><Relationship Id="rId97" Type="http://schemas.openxmlformats.org/officeDocument/2006/relationships/slideLayout" Target="../slideLayouts/slideLayout1163.xml"/><Relationship Id="rId120" Type="http://schemas.openxmlformats.org/officeDocument/2006/relationships/slideLayout" Target="../slideLayouts/slideLayout1186.xml"/><Relationship Id="rId358" Type="http://schemas.openxmlformats.org/officeDocument/2006/relationships/slideLayout" Target="../slideLayouts/slideLayout1424.xml"/><Relationship Id="rId162" Type="http://schemas.openxmlformats.org/officeDocument/2006/relationships/slideLayout" Target="../slideLayouts/slideLayout1228.xml"/><Relationship Id="rId218" Type="http://schemas.openxmlformats.org/officeDocument/2006/relationships/slideLayout" Target="../slideLayouts/slideLayout1284.xml"/><Relationship Id="rId425" Type="http://schemas.openxmlformats.org/officeDocument/2006/relationships/slideLayout" Target="../slideLayouts/slideLayout1491.xml"/><Relationship Id="rId271" Type="http://schemas.openxmlformats.org/officeDocument/2006/relationships/slideLayout" Target="../slideLayouts/slideLayout1337.xml"/><Relationship Id="rId24" Type="http://schemas.openxmlformats.org/officeDocument/2006/relationships/slideLayout" Target="../slideLayouts/slideLayout1090.xml"/><Relationship Id="rId66" Type="http://schemas.openxmlformats.org/officeDocument/2006/relationships/slideLayout" Target="../slideLayouts/slideLayout1132.xml"/><Relationship Id="rId131" Type="http://schemas.openxmlformats.org/officeDocument/2006/relationships/slideLayout" Target="../slideLayouts/slideLayout1197.xml"/><Relationship Id="rId327" Type="http://schemas.openxmlformats.org/officeDocument/2006/relationships/slideLayout" Target="../slideLayouts/slideLayout1393.xml"/><Relationship Id="rId369" Type="http://schemas.openxmlformats.org/officeDocument/2006/relationships/slideLayout" Target="../slideLayouts/slideLayout1435.xml"/><Relationship Id="rId173" Type="http://schemas.openxmlformats.org/officeDocument/2006/relationships/slideLayout" Target="../slideLayouts/slideLayout1239.xml"/><Relationship Id="rId229" Type="http://schemas.openxmlformats.org/officeDocument/2006/relationships/slideLayout" Target="../slideLayouts/slideLayout1295.xml"/><Relationship Id="rId380" Type="http://schemas.openxmlformats.org/officeDocument/2006/relationships/slideLayout" Target="../slideLayouts/slideLayout1446.xml"/><Relationship Id="rId436" Type="http://schemas.openxmlformats.org/officeDocument/2006/relationships/slideLayout" Target="../slideLayouts/slideLayout1502.xml"/><Relationship Id="rId240" Type="http://schemas.openxmlformats.org/officeDocument/2006/relationships/slideLayout" Target="../slideLayouts/slideLayout1306.xml"/><Relationship Id="rId35" Type="http://schemas.openxmlformats.org/officeDocument/2006/relationships/slideLayout" Target="../slideLayouts/slideLayout1101.xml"/><Relationship Id="rId77" Type="http://schemas.openxmlformats.org/officeDocument/2006/relationships/slideLayout" Target="../slideLayouts/slideLayout1143.xml"/><Relationship Id="rId100" Type="http://schemas.openxmlformats.org/officeDocument/2006/relationships/slideLayout" Target="../slideLayouts/slideLayout1166.xml"/><Relationship Id="rId282" Type="http://schemas.openxmlformats.org/officeDocument/2006/relationships/slideLayout" Target="../slideLayouts/slideLayout1348.xml"/><Relationship Id="rId338" Type="http://schemas.openxmlformats.org/officeDocument/2006/relationships/slideLayout" Target="../slideLayouts/slideLayout1404.xml"/><Relationship Id="rId8" Type="http://schemas.openxmlformats.org/officeDocument/2006/relationships/slideLayout" Target="../slideLayouts/slideLayout1074.xml"/><Relationship Id="rId142" Type="http://schemas.openxmlformats.org/officeDocument/2006/relationships/slideLayout" Target="../slideLayouts/slideLayout1208.xml"/><Relationship Id="rId184" Type="http://schemas.openxmlformats.org/officeDocument/2006/relationships/slideLayout" Target="../slideLayouts/slideLayout1250.xml"/><Relationship Id="rId391" Type="http://schemas.openxmlformats.org/officeDocument/2006/relationships/slideLayout" Target="../slideLayouts/slideLayout1457.xml"/><Relationship Id="rId405" Type="http://schemas.openxmlformats.org/officeDocument/2006/relationships/slideLayout" Target="../slideLayouts/slideLayout1471.xml"/><Relationship Id="rId447" Type="http://schemas.openxmlformats.org/officeDocument/2006/relationships/slideLayout" Target="../slideLayouts/slideLayout1513.xml"/><Relationship Id="rId251" Type="http://schemas.openxmlformats.org/officeDocument/2006/relationships/slideLayout" Target="../slideLayouts/slideLayout1317.xml"/><Relationship Id="rId46" Type="http://schemas.openxmlformats.org/officeDocument/2006/relationships/slideLayout" Target="../slideLayouts/slideLayout1112.xml"/><Relationship Id="rId293" Type="http://schemas.openxmlformats.org/officeDocument/2006/relationships/slideLayout" Target="../slideLayouts/slideLayout1359.xml"/><Relationship Id="rId307" Type="http://schemas.openxmlformats.org/officeDocument/2006/relationships/slideLayout" Target="../slideLayouts/slideLayout1373.xml"/><Relationship Id="rId349" Type="http://schemas.openxmlformats.org/officeDocument/2006/relationships/slideLayout" Target="../slideLayouts/slideLayout1415.xml"/><Relationship Id="rId88" Type="http://schemas.openxmlformats.org/officeDocument/2006/relationships/slideLayout" Target="../slideLayouts/slideLayout1154.xml"/><Relationship Id="rId111" Type="http://schemas.openxmlformats.org/officeDocument/2006/relationships/slideLayout" Target="../slideLayouts/slideLayout1177.xml"/><Relationship Id="rId153" Type="http://schemas.openxmlformats.org/officeDocument/2006/relationships/slideLayout" Target="../slideLayouts/slideLayout1219.xml"/><Relationship Id="rId195" Type="http://schemas.openxmlformats.org/officeDocument/2006/relationships/slideLayout" Target="../slideLayouts/slideLayout1261.xml"/><Relationship Id="rId209" Type="http://schemas.openxmlformats.org/officeDocument/2006/relationships/slideLayout" Target="../slideLayouts/slideLayout1275.xml"/><Relationship Id="rId360" Type="http://schemas.openxmlformats.org/officeDocument/2006/relationships/slideLayout" Target="../slideLayouts/slideLayout1426.xml"/><Relationship Id="rId416" Type="http://schemas.openxmlformats.org/officeDocument/2006/relationships/slideLayout" Target="../slideLayouts/slideLayout1482.xml"/><Relationship Id="rId220" Type="http://schemas.openxmlformats.org/officeDocument/2006/relationships/slideLayout" Target="../slideLayouts/slideLayout1286.xml"/><Relationship Id="rId15" Type="http://schemas.openxmlformats.org/officeDocument/2006/relationships/slideLayout" Target="../slideLayouts/slideLayout1081.xml"/><Relationship Id="rId57" Type="http://schemas.openxmlformats.org/officeDocument/2006/relationships/slideLayout" Target="../slideLayouts/slideLayout1123.xml"/><Relationship Id="rId262" Type="http://schemas.openxmlformats.org/officeDocument/2006/relationships/slideLayout" Target="../slideLayouts/slideLayout1328.xml"/><Relationship Id="rId318" Type="http://schemas.openxmlformats.org/officeDocument/2006/relationships/slideLayout" Target="../slideLayouts/slideLayout1384.xml"/><Relationship Id="rId99" Type="http://schemas.openxmlformats.org/officeDocument/2006/relationships/slideLayout" Target="../slideLayouts/slideLayout1165.xml"/><Relationship Id="rId122" Type="http://schemas.openxmlformats.org/officeDocument/2006/relationships/slideLayout" Target="../slideLayouts/slideLayout1188.xml"/><Relationship Id="rId164" Type="http://schemas.openxmlformats.org/officeDocument/2006/relationships/slideLayout" Target="../slideLayouts/slideLayout1230.xml"/><Relationship Id="rId371" Type="http://schemas.openxmlformats.org/officeDocument/2006/relationships/slideLayout" Target="../slideLayouts/slideLayout1437.xml"/><Relationship Id="rId427" Type="http://schemas.openxmlformats.org/officeDocument/2006/relationships/slideLayout" Target="../slideLayouts/slideLayout1493.xml"/><Relationship Id="rId26" Type="http://schemas.openxmlformats.org/officeDocument/2006/relationships/slideLayout" Target="../slideLayouts/slideLayout1092.xml"/><Relationship Id="rId231" Type="http://schemas.openxmlformats.org/officeDocument/2006/relationships/slideLayout" Target="../slideLayouts/slideLayout1297.xml"/><Relationship Id="rId273" Type="http://schemas.openxmlformats.org/officeDocument/2006/relationships/slideLayout" Target="../slideLayouts/slideLayout1339.xml"/><Relationship Id="rId329" Type="http://schemas.openxmlformats.org/officeDocument/2006/relationships/slideLayout" Target="../slideLayouts/slideLayout1395.xml"/><Relationship Id="rId68" Type="http://schemas.openxmlformats.org/officeDocument/2006/relationships/slideLayout" Target="../slideLayouts/slideLayout1134.xml"/><Relationship Id="rId133" Type="http://schemas.openxmlformats.org/officeDocument/2006/relationships/slideLayout" Target="../slideLayouts/slideLayout1199.xml"/><Relationship Id="rId175" Type="http://schemas.openxmlformats.org/officeDocument/2006/relationships/slideLayout" Target="../slideLayouts/slideLayout1241.xml"/><Relationship Id="rId340" Type="http://schemas.openxmlformats.org/officeDocument/2006/relationships/slideLayout" Target="../slideLayouts/slideLayout1406.xml"/><Relationship Id="rId200" Type="http://schemas.openxmlformats.org/officeDocument/2006/relationships/slideLayout" Target="../slideLayouts/slideLayout1266.xml"/><Relationship Id="rId382" Type="http://schemas.openxmlformats.org/officeDocument/2006/relationships/slideLayout" Target="../slideLayouts/slideLayout1448.xml"/><Relationship Id="rId438" Type="http://schemas.openxmlformats.org/officeDocument/2006/relationships/slideLayout" Target="../slideLayouts/slideLayout1504.xml"/><Relationship Id="rId242" Type="http://schemas.openxmlformats.org/officeDocument/2006/relationships/slideLayout" Target="../slideLayouts/slideLayout1308.xml"/><Relationship Id="rId284" Type="http://schemas.openxmlformats.org/officeDocument/2006/relationships/slideLayout" Target="../slideLayouts/slideLayout1350.xml"/><Relationship Id="rId37" Type="http://schemas.openxmlformats.org/officeDocument/2006/relationships/slideLayout" Target="../slideLayouts/slideLayout1103.xml"/><Relationship Id="rId79" Type="http://schemas.openxmlformats.org/officeDocument/2006/relationships/slideLayout" Target="../slideLayouts/slideLayout1145.xml"/><Relationship Id="rId102" Type="http://schemas.openxmlformats.org/officeDocument/2006/relationships/slideLayout" Target="../slideLayouts/slideLayout1168.xml"/><Relationship Id="rId144" Type="http://schemas.openxmlformats.org/officeDocument/2006/relationships/slideLayout" Target="../slideLayouts/slideLayout1210.xml"/><Relationship Id="rId90" Type="http://schemas.openxmlformats.org/officeDocument/2006/relationships/slideLayout" Target="../slideLayouts/slideLayout1156.xml"/><Relationship Id="rId186" Type="http://schemas.openxmlformats.org/officeDocument/2006/relationships/slideLayout" Target="../slideLayouts/slideLayout1252.xml"/><Relationship Id="rId351" Type="http://schemas.openxmlformats.org/officeDocument/2006/relationships/slideLayout" Target="../slideLayouts/slideLayout1417.xml"/><Relationship Id="rId393" Type="http://schemas.openxmlformats.org/officeDocument/2006/relationships/slideLayout" Target="../slideLayouts/slideLayout1459.xml"/><Relationship Id="rId407" Type="http://schemas.openxmlformats.org/officeDocument/2006/relationships/slideLayout" Target="../slideLayouts/slideLayout1473.xml"/><Relationship Id="rId449" Type="http://schemas.openxmlformats.org/officeDocument/2006/relationships/slideLayout" Target="../slideLayouts/slideLayout1515.xml"/><Relationship Id="rId211" Type="http://schemas.openxmlformats.org/officeDocument/2006/relationships/slideLayout" Target="../slideLayouts/slideLayout1277.xml"/><Relationship Id="rId253" Type="http://schemas.openxmlformats.org/officeDocument/2006/relationships/slideLayout" Target="../slideLayouts/slideLayout1319.xml"/><Relationship Id="rId295" Type="http://schemas.openxmlformats.org/officeDocument/2006/relationships/slideLayout" Target="../slideLayouts/slideLayout1361.xml"/><Relationship Id="rId309" Type="http://schemas.openxmlformats.org/officeDocument/2006/relationships/slideLayout" Target="../slideLayouts/slideLayout1375.xml"/><Relationship Id="rId48" Type="http://schemas.openxmlformats.org/officeDocument/2006/relationships/slideLayout" Target="../slideLayouts/slideLayout1114.xml"/><Relationship Id="rId113" Type="http://schemas.openxmlformats.org/officeDocument/2006/relationships/slideLayout" Target="../slideLayouts/slideLayout1179.xml"/><Relationship Id="rId320" Type="http://schemas.openxmlformats.org/officeDocument/2006/relationships/slideLayout" Target="../slideLayouts/slideLayout1386.xml"/><Relationship Id="rId155" Type="http://schemas.openxmlformats.org/officeDocument/2006/relationships/slideLayout" Target="../slideLayouts/slideLayout1221.xml"/><Relationship Id="rId197" Type="http://schemas.openxmlformats.org/officeDocument/2006/relationships/slideLayout" Target="../slideLayouts/slideLayout1263.xml"/><Relationship Id="rId362" Type="http://schemas.openxmlformats.org/officeDocument/2006/relationships/slideLayout" Target="../slideLayouts/slideLayout1428.xml"/><Relationship Id="rId418" Type="http://schemas.openxmlformats.org/officeDocument/2006/relationships/slideLayout" Target="../slideLayouts/slideLayout1484.xml"/><Relationship Id="rId222" Type="http://schemas.openxmlformats.org/officeDocument/2006/relationships/slideLayout" Target="../slideLayouts/slideLayout1288.xml"/><Relationship Id="rId264" Type="http://schemas.openxmlformats.org/officeDocument/2006/relationships/slideLayout" Target="../slideLayouts/slideLayout1330.xml"/><Relationship Id="rId17" Type="http://schemas.openxmlformats.org/officeDocument/2006/relationships/slideLayout" Target="../slideLayouts/slideLayout1083.xml"/><Relationship Id="rId59" Type="http://schemas.openxmlformats.org/officeDocument/2006/relationships/slideLayout" Target="../slideLayouts/slideLayout1125.xml"/><Relationship Id="rId124" Type="http://schemas.openxmlformats.org/officeDocument/2006/relationships/slideLayout" Target="../slideLayouts/slideLayout1190.xml"/><Relationship Id="rId70" Type="http://schemas.openxmlformats.org/officeDocument/2006/relationships/slideLayout" Target="../slideLayouts/slideLayout1136.xml"/><Relationship Id="rId166" Type="http://schemas.openxmlformats.org/officeDocument/2006/relationships/slideLayout" Target="../slideLayouts/slideLayout1232.xml"/><Relationship Id="rId331" Type="http://schemas.openxmlformats.org/officeDocument/2006/relationships/slideLayout" Target="../slideLayouts/slideLayout1397.xml"/><Relationship Id="rId373" Type="http://schemas.openxmlformats.org/officeDocument/2006/relationships/slideLayout" Target="../slideLayouts/slideLayout1439.xml"/><Relationship Id="rId429" Type="http://schemas.openxmlformats.org/officeDocument/2006/relationships/slideLayout" Target="../slideLayouts/slideLayout1495.xml"/><Relationship Id="rId1" Type="http://schemas.openxmlformats.org/officeDocument/2006/relationships/slideLayout" Target="../slideLayouts/slideLayout1067.xml"/><Relationship Id="rId233" Type="http://schemas.openxmlformats.org/officeDocument/2006/relationships/slideLayout" Target="../slideLayouts/slideLayout1299.xml"/><Relationship Id="rId440" Type="http://schemas.openxmlformats.org/officeDocument/2006/relationships/slideLayout" Target="../slideLayouts/slideLayout1506.xml"/><Relationship Id="rId28" Type="http://schemas.openxmlformats.org/officeDocument/2006/relationships/slideLayout" Target="../slideLayouts/slideLayout1094.xml"/><Relationship Id="rId275" Type="http://schemas.openxmlformats.org/officeDocument/2006/relationships/slideLayout" Target="../slideLayouts/slideLayout1341.xml"/><Relationship Id="rId300" Type="http://schemas.openxmlformats.org/officeDocument/2006/relationships/slideLayout" Target="../slideLayouts/slideLayout1366.xml"/><Relationship Id="rId81" Type="http://schemas.openxmlformats.org/officeDocument/2006/relationships/slideLayout" Target="../slideLayouts/slideLayout1147.xml"/><Relationship Id="rId135" Type="http://schemas.openxmlformats.org/officeDocument/2006/relationships/slideLayout" Target="../slideLayouts/slideLayout1201.xml"/><Relationship Id="rId177" Type="http://schemas.openxmlformats.org/officeDocument/2006/relationships/slideLayout" Target="../slideLayouts/slideLayout1243.xml"/><Relationship Id="rId342" Type="http://schemas.openxmlformats.org/officeDocument/2006/relationships/slideLayout" Target="../slideLayouts/slideLayout1408.xml"/><Relationship Id="rId384" Type="http://schemas.openxmlformats.org/officeDocument/2006/relationships/slideLayout" Target="../slideLayouts/slideLayout1450.xml"/><Relationship Id="rId202" Type="http://schemas.openxmlformats.org/officeDocument/2006/relationships/slideLayout" Target="../slideLayouts/slideLayout1268.xml"/><Relationship Id="rId244" Type="http://schemas.openxmlformats.org/officeDocument/2006/relationships/slideLayout" Target="../slideLayouts/slideLayout1310.xml"/><Relationship Id="rId39" Type="http://schemas.openxmlformats.org/officeDocument/2006/relationships/slideLayout" Target="../slideLayouts/slideLayout1105.xml"/><Relationship Id="rId286" Type="http://schemas.openxmlformats.org/officeDocument/2006/relationships/slideLayout" Target="../slideLayouts/slideLayout1352.xml"/><Relationship Id="rId451" Type="http://schemas.openxmlformats.org/officeDocument/2006/relationships/slideLayout" Target="../slideLayouts/slideLayout1517.xml"/><Relationship Id="rId50" Type="http://schemas.openxmlformats.org/officeDocument/2006/relationships/slideLayout" Target="../slideLayouts/slideLayout1116.xml"/><Relationship Id="rId104" Type="http://schemas.openxmlformats.org/officeDocument/2006/relationships/slideLayout" Target="../slideLayouts/slideLayout1170.xml"/><Relationship Id="rId146" Type="http://schemas.openxmlformats.org/officeDocument/2006/relationships/slideLayout" Target="../slideLayouts/slideLayout1212.xml"/><Relationship Id="rId188" Type="http://schemas.openxmlformats.org/officeDocument/2006/relationships/slideLayout" Target="../slideLayouts/slideLayout1254.xml"/><Relationship Id="rId311" Type="http://schemas.openxmlformats.org/officeDocument/2006/relationships/slideLayout" Target="../slideLayouts/slideLayout1377.xml"/><Relationship Id="rId353" Type="http://schemas.openxmlformats.org/officeDocument/2006/relationships/slideLayout" Target="../slideLayouts/slideLayout1419.xml"/><Relationship Id="rId395" Type="http://schemas.openxmlformats.org/officeDocument/2006/relationships/slideLayout" Target="../slideLayouts/slideLayout1461.xml"/><Relationship Id="rId409" Type="http://schemas.openxmlformats.org/officeDocument/2006/relationships/slideLayout" Target="../slideLayouts/slideLayout14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136CE33-4E8D-45E9-BBCE-47B2AE136EC6}" type="datetimeFigureOut">
              <a:rPr lang="en-AT" smtClean="0"/>
              <a:t>16/09/2022</a:t>
            </a:fld>
            <a:endParaRPr lang="en-AT"/>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AT"/>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8FBC058-F510-4819-9DAB-9D5ECF25F6F7}" type="slidenum">
              <a:rPr lang="en-AT" smtClean="0"/>
              <a:t>‹#›</a:t>
            </a:fld>
            <a:endParaRPr lang="en-AT"/>
          </a:p>
        </p:txBody>
      </p:sp>
    </p:spTree>
    <p:extLst>
      <p:ext uri="{BB962C8B-B14F-4D97-AF65-F5344CB8AC3E}">
        <p14:creationId xmlns:p14="http://schemas.microsoft.com/office/powerpoint/2010/main" val="25090337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136CE33-4E8D-45E9-BBCE-47B2AE136EC6}" type="datetimeFigureOut">
              <a:rPr lang="en-AT" smtClean="0"/>
              <a:t>16/09/2022</a:t>
            </a:fld>
            <a:endParaRPr lang="en-AT"/>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AT"/>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88FBC058-F510-4819-9DAB-9D5ECF25F6F7}" type="slidenum">
              <a:rPr lang="en-AT" smtClean="0"/>
              <a:t>‹#›</a:t>
            </a:fld>
            <a:endParaRPr lang="en-AT"/>
          </a:p>
        </p:txBody>
      </p:sp>
    </p:spTree>
    <p:extLst>
      <p:ext uri="{BB962C8B-B14F-4D97-AF65-F5344CB8AC3E}">
        <p14:creationId xmlns:p14="http://schemas.microsoft.com/office/powerpoint/2010/main" val="786168568"/>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3F63C3-CEDF-E003-CFD4-CB0A81844C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T"/>
          </a:p>
        </p:txBody>
      </p:sp>
      <p:sp>
        <p:nvSpPr>
          <p:cNvPr id="3" name="Text Placeholder 2">
            <a:extLst>
              <a:ext uri="{FF2B5EF4-FFF2-40B4-BE49-F238E27FC236}">
                <a16:creationId xmlns:a16="http://schemas.microsoft.com/office/drawing/2014/main" id="{50A4B3BB-5CDF-7B4A-3C80-5547999093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Date Placeholder 3">
            <a:extLst>
              <a:ext uri="{FF2B5EF4-FFF2-40B4-BE49-F238E27FC236}">
                <a16:creationId xmlns:a16="http://schemas.microsoft.com/office/drawing/2014/main" id="{F8B9734C-3115-A01B-599C-F8AFCCC7E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36CE33-4E8D-45E9-BBCE-47B2AE136EC6}" type="datetimeFigureOut">
              <a:rPr lang="en-AT" smtClean="0"/>
              <a:t>16/09/2022</a:t>
            </a:fld>
            <a:endParaRPr lang="en-AT"/>
          </a:p>
        </p:txBody>
      </p:sp>
      <p:sp>
        <p:nvSpPr>
          <p:cNvPr id="5" name="Footer Placeholder 4">
            <a:extLst>
              <a:ext uri="{FF2B5EF4-FFF2-40B4-BE49-F238E27FC236}">
                <a16:creationId xmlns:a16="http://schemas.microsoft.com/office/drawing/2014/main" id="{1B944DA0-FC7F-D3D3-5AD8-7A617C98FB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T"/>
          </a:p>
        </p:txBody>
      </p:sp>
      <p:sp>
        <p:nvSpPr>
          <p:cNvPr id="6" name="Slide Number Placeholder 5">
            <a:extLst>
              <a:ext uri="{FF2B5EF4-FFF2-40B4-BE49-F238E27FC236}">
                <a16:creationId xmlns:a16="http://schemas.microsoft.com/office/drawing/2014/main" id="{8508B18C-9F39-6592-8F2D-420E6E6E7F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BC058-F510-4819-9DAB-9D5ECF25F6F7}" type="slidenum">
              <a:rPr lang="en-AT" smtClean="0"/>
              <a:t>‹#›</a:t>
            </a:fld>
            <a:endParaRPr lang="en-AT"/>
          </a:p>
        </p:txBody>
      </p:sp>
    </p:spTree>
    <p:extLst>
      <p:ext uri="{BB962C8B-B14F-4D97-AF65-F5344CB8AC3E}">
        <p14:creationId xmlns:p14="http://schemas.microsoft.com/office/powerpoint/2010/main" val="30784306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2670F3C-A1E4-EC46-8070-06B5E38588A9}"/>
              </a:ext>
            </a:extLst>
          </p:cNvPr>
          <p:cNvSpPr>
            <a:spLocks noGrp="1"/>
          </p:cNvSpPr>
          <p:nvPr>
            <p:ph type="title"/>
          </p:nvPr>
        </p:nvSpPr>
        <p:spPr>
          <a:xfrm>
            <a:off x="648871" y="432374"/>
            <a:ext cx="8009442" cy="1326059"/>
          </a:xfrm>
          <a:prstGeom prst="rect">
            <a:avLst/>
          </a:prstGeom>
        </p:spPr>
        <p:txBody>
          <a:bodyPr vert="horz" lIns="91440" tIns="45720" rIns="91440" bIns="45720" numCol="1" rtlCol="0" anchor="t" anchorCtr="0">
            <a:normAutofit/>
          </a:bodyPr>
          <a:lstStyle/>
          <a:p>
            <a:r>
              <a:rPr lang="de-DE" altLang="de-DE" dirty="0"/>
              <a:t>Mastertitelformat </a:t>
            </a:r>
            <a:br>
              <a:rPr lang="de-DE" altLang="de-DE" dirty="0"/>
            </a:br>
            <a:r>
              <a:rPr lang="de-DE" altLang="de-DE" dirty="0"/>
              <a:t>bearbeiten</a:t>
            </a:r>
          </a:p>
        </p:txBody>
      </p:sp>
      <p:sp>
        <p:nvSpPr>
          <p:cNvPr id="3" name="Textplatzhalter 2">
            <a:extLst>
              <a:ext uri="{FF2B5EF4-FFF2-40B4-BE49-F238E27FC236}">
                <a16:creationId xmlns:a16="http://schemas.microsoft.com/office/drawing/2014/main" id="{3AF463EC-C7B8-874B-8668-E63EF3CADA6B}"/>
              </a:ext>
            </a:extLst>
          </p:cNvPr>
          <p:cNvSpPr>
            <a:spLocks noGrp="1"/>
          </p:cNvSpPr>
          <p:nvPr>
            <p:ph type="body" idx="1"/>
          </p:nvPr>
        </p:nvSpPr>
        <p:spPr>
          <a:xfrm>
            <a:off x="648871" y="1890843"/>
            <a:ext cx="9900394" cy="4353750"/>
          </a:xfrm>
          <a:prstGeom prst="rect">
            <a:avLst/>
          </a:prstGeom>
        </p:spPr>
        <p:txBody>
          <a:bodyPr vert="horz" lIns="91440" tIns="45720" rIns="91440" bIns="45720" numCol="1" rtlCol="0">
            <a:normAutofit/>
          </a:body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a:p>
            <a:pPr lvl="5"/>
            <a:r>
              <a:rPr lang="de-DE" altLang="de-DE" dirty="0"/>
              <a:t>Sechste Ebene</a:t>
            </a:r>
          </a:p>
        </p:txBody>
      </p:sp>
      <p:sp>
        <p:nvSpPr>
          <p:cNvPr id="4" name="Datumsplatzhalter 3">
            <a:extLst>
              <a:ext uri="{FF2B5EF4-FFF2-40B4-BE49-F238E27FC236}">
                <a16:creationId xmlns:a16="http://schemas.microsoft.com/office/drawing/2014/main" id="{3E27B18F-97FE-FE42-959A-C7FE5DCA895F}"/>
              </a:ext>
            </a:extLst>
          </p:cNvPr>
          <p:cNvSpPr>
            <a:spLocks noGrp="1"/>
          </p:cNvSpPr>
          <p:nvPr>
            <p:ph type="dt" sz="half" idx="2"/>
          </p:nvPr>
        </p:nvSpPr>
        <p:spPr>
          <a:xfrm>
            <a:off x="648871" y="6356821"/>
            <a:ext cx="1239193" cy="365001"/>
          </a:xfrm>
          <a:prstGeom prst="rect">
            <a:avLst/>
          </a:prstGeom>
        </p:spPr>
        <p:txBody>
          <a:bodyPr vert="horz" lIns="91440" tIns="45720" rIns="91440" bIns="45720" numCol="1" rtlCol="0" anchor="ctr"/>
          <a:lstStyle>
            <a:lvl1pPr algn="l">
              <a:defRPr sz="844" b="0" i="0">
                <a:solidFill>
                  <a:schemeClr val="tx1">
                    <a:tint val="75000"/>
                  </a:schemeClr>
                </a:solidFill>
                <a:latin typeface="+mn-lt"/>
                <a:cs typeface="Times New Roman" panose="02020603050405020304" pitchFamily="18" charset="0"/>
              </a:defRPr>
            </a:lvl1pPr>
          </a:lstStyle>
          <a:p>
            <a:fld id="{4DB701D7-C91E-436A-B4D2-44D4EFD6637C}" type="datetime1">
              <a:rPr lang="de-AT" altLang="de-AT" smtClean="0"/>
              <a:t>16.09.2022</a:t>
            </a:fld>
            <a:endParaRPr lang="de-DE" altLang="de-DE" dirty="0"/>
          </a:p>
        </p:txBody>
      </p:sp>
      <p:sp>
        <p:nvSpPr>
          <p:cNvPr id="5" name="Fußzeilenplatzhalter 4">
            <a:extLst>
              <a:ext uri="{FF2B5EF4-FFF2-40B4-BE49-F238E27FC236}">
                <a16:creationId xmlns:a16="http://schemas.microsoft.com/office/drawing/2014/main" id="{6C8A3C9A-D2FE-2F47-9395-F458A5F5A3FD}"/>
              </a:ext>
            </a:extLst>
          </p:cNvPr>
          <p:cNvSpPr>
            <a:spLocks noGrp="1"/>
          </p:cNvSpPr>
          <p:nvPr>
            <p:ph type="ftr" sz="quarter" idx="3"/>
          </p:nvPr>
        </p:nvSpPr>
        <p:spPr>
          <a:xfrm>
            <a:off x="4038328" y="6356821"/>
            <a:ext cx="4115344" cy="365001"/>
          </a:xfrm>
          <a:prstGeom prst="rect">
            <a:avLst/>
          </a:prstGeom>
        </p:spPr>
        <p:txBody>
          <a:bodyPr vert="horz" lIns="91440" tIns="45720" rIns="91440" bIns="45720" numCol="1" rtlCol="0" anchor="ctr"/>
          <a:lstStyle>
            <a:lvl1pPr algn="ctr">
              <a:defRPr sz="844" b="0" i="0">
                <a:solidFill>
                  <a:schemeClr val="tx1">
                    <a:tint val="75000"/>
                  </a:schemeClr>
                </a:solidFill>
                <a:latin typeface="+mn-lt"/>
                <a:cs typeface="Times New Roman" panose="02020603050405020304" pitchFamily="18" charset="0"/>
              </a:defRPr>
            </a:lvl1pPr>
          </a:lstStyle>
          <a:p>
            <a:r>
              <a:rPr lang="it-IT" altLang="de-DE"/>
              <a:t>Simona Bartoli Kucher                        SLTED 2022</a:t>
            </a:r>
            <a:endParaRPr lang="de-DE" altLang="de-DE" dirty="0"/>
          </a:p>
        </p:txBody>
      </p:sp>
      <p:sp>
        <p:nvSpPr>
          <p:cNvPr id="6" name="Foliennummernplatzhalter 5">
            <a:extLst>
              <a:ext uri="{FF2B5EF4-FFF2-40B4-BE49-F238E27FC236}">
                <a16:creationId xmlns:a16="http://schemas.microsoft.com/office/drawing/2014/main" id="{BB435245-6837-4342-944C-F31370256084}"/>
              </a:ext>
            </a:extLst>
          </p:cNvPr>
          <p:cNvSpPr>
            <a:spLocks noGrp="1"/>
          </p:cNvSpPr>
          <p:nvPr>
            <p:ph type="sldNum" sz="quarter" idx="4"/>
          </p:nvPr>
        </p:nvSpPr>
        <p:spPr>
          <a:xfrm>
            <a:off x="9758543" y="6356821"/>
            <a:ext cx="1939076" cy="365001"/>
          </a:xfrm>
          <a:prstGeom prst="rect">
            <a:avLst/>
          </a:prstGeom>
        </p:spPr>
        <p:txBody>
          <a:bodyPr vert="horz" lIns="91440" tIns="45720" rIns="91440" bIns="45720" numCol="1" rtlCol="0" anchor="ctr"/>
          <a:lstStyle>
            <a:lvl1pPr algn="r">
              <a:defRPr sz="844" b="0" i="0">
                <a:solidFill>
                  <a:schemeClr val="tx1">
                    <a:tint val="75000"/>
                  </a:schemeClr>
                </a:solidFill>
                <a:latin typeface="+mn-lt"/>
                <a:cs typeface="Times New Roman" panose="02020603050405020304" pitchFamily="18" charset="0"/>
              </a:defRPr>
            </a:lvl1pPr>
          </a:lstStyle>
          <a:p>
            <a:fld id="{C8293DA4-3172-BF4E-AAD3-F8E76F90D071}" type="slidenum">
              <a:rPr lang="de-DE" altLang="de-DE" smtClean="0"/>
              <a:pPr/>
              <a:t>‹#›</a:t>
            </a:fld>
            <a:endParaRPr lang="de-DE" altLang="de-DE" dirty="0"/>
          </a:p>
        </p:txBody>
      </p:sp>
      <p:pic>
        <p:nvPicPr>
          <p:cNvPr id="7" name="Grafik 6">
            <a:extLst>
              <a:ext uri="{FF2B5EF4-FFF2-40B4-BE49-F238E27FC236}">
                <a16:creationId xmlns:a16="http://schemas.microsoft.com/office/drawing/2014/main" id="{873B70E6-B653-4656-9680-B385D6A3A877}"/>
              </a:ext>
            </a:extLst>
          </p:cNvPr>
          <p:cNvPicPr>
            <a:picLocks noChangeAspect="1"/>
          </p:cNvPicPr>
          <p:nvPr userDrawn="1"/>
        </p:nvPicPr>
        <p:blipFill rotWithShape="1">
          <a:blip r:embed="rId27" cstate="email">
            <a:extLst>
              <a:ext uri="{28A0092B-C50C-407E-A947-70E740481C1C}">
                <a14:useLocalDpi xmlns:a14="http://schemas.microsoft.com/office/drawing/2010/main"/>
              </a:ext>
            </a:extLst>
          </a:blip>
          <a:srcRect l="62592" t="10895" r="6669" b="10241"/>
          <a:stretch/>
        </p:blipFill>
        <p:spPr>
          <a:xfrm>
            <a:off x="10549265" y="470193"/>
            <a:ext cx="1148354" cy="982125"/>
          </a:xfrm>
          <a:prstGeom prst="rect">
            <a:avLst/>
          </a:prstGeom>
        </p:spPr>
      </p:pic>
    </p:spTree>
    <p:extLst>
      <p:ext uri="{BB962C8B-B14F-4D97-AF65-F5344CB8AC3E}">
        <p14:creationId xmlns:p14="http://schemas.microsoft.com/office/powerpoint/2010/main" val="62547874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Lst>
  <p:hf hdr="0"/>
  <p:txStyles>
    <p:titleStyle>
      <a:lvl1pPr algn="l" defTabSz="642915" rtl="0" eaLnBrk="1" latinLnBrk="0" hangingPunct="1">
        <a:lnSpc>
          <a:spcPts val="4078"/>
        </a:lnSpc>
        <a:spcBef>
          <a:spcPct val="0"/>
        </a:spcBef>
        <a:buNone/>
        <a:defRPr sz="3375" b="1" i="0" kern="1200" cap="none" baseline="0">
          <a:solidFill>
            <a:schemeClr val="tx1"/>
          </a:solidFill>
          <a:latin typeface="+mj-lt"/>
          <a:ea typeface="Verdana" panose="020B0604030504040204" pitchFamily="34" charset="0"/>
          <a:cs typeface="Verdana" panose="020B0604030504040204" pitchFamily="34" charset="0"/>
        </a:defRPr>
      </a:lvl1pPr>
    </p:titleStyle>
    <p:bodyStyle>
      <a:lvl1pPr marL="315877" indent="-315877" algn="l" defTabSz="642915" rtl="0" eaLnBrk="1" latinLnBrk="0" hangingPunct="1">
        <a:lnSpc>
          <a:spcPts val="2250"/>
        </a:lnSpc>
        <a:spcBef>
          <a:spcPts val="0"/>
        </a:spcBef>
        <a:spcAft>
          <a:spcPts val="422"/>
        </a:spcAft>
        <a:buClr>
          <a:srgbClr val="FFD400"/>
        </a:buClr>
        <a:buSzPct val="170000"/>
        <a:buFont typeface="Courier New" panose="02070309020205020404" pitchFamily="49" charset="0"/>
        <a:buChar char="o"/>
        <a:defRPr sz="1969" b="0" i="0" kern="1200" baseline="0">
          <a:solidFill>
            <a:schemeClr val="tx1"/>
          </a:solidFill>
          <a:latin typeface="+mn-lt"/>
          <a:ea typeface="+mn-ea"/>
          <a:cs typeface="Times New Roman" panose="02020603050405020304" pitchFamily="18" charset="0"/>
        </a:defRPr>
      </a:lvl1pPr>
      <a:lvl2pPr marL="630637" indent="-309180" algn="l" defTabSz="642915" rtl="0" eaLnBrk="1" latinLnBrk="0" hangingPunct="1">
        <a:lnSpc>
          <a:spcPts val="2250"/>
        </a:lnSpc>
        <a:spcBef>
          <a:spcPts val="0"/>
        </a:spcBef>
        <a:spcAft>
          <a:spcPts val="422"/>
        </a:spcAft>
        <a:buFont typeface="Arial" panose="020B0604020202020204" pitchFamily="34" charset="0"/>
        <a:buChar char="•"/>
        <a:defRPr sz="1969" b="0" i="0" kern="1200" baseline="0">
          <a:solidFill>
            <a:schemeClr val="tx1"/>
          </a:solidFill>
          <a:latin typeface="+mn-lt"/>
          <a:ea typeface="+mn-ea"/>
          <a:cs typeface="Times New Roman" panose="02020603050405020304" pitchFamily="18" charset="0"/>
        </a:defRPr>
      </a:lvl2pPr>
      <a:lvl3pPr marL="946513" indent="-303599" algn="l" defTabSz="642915" rtl="0" eaLnBrk="1" latinLnBrk="0" hangingPunct="1">
        <a:lnSpc>
          <a:spcPts val="2250"/>
        </a:lnSpc>
        <a:spcBef>
          <a:spcPts val="0"/>
        </a:spcBef>
        <a:spcAft>
          <a:spcPts val="422"/>
        </a:spcAft>
        <a:buClr>
          <a:schemeClr val="tx1"/>
        </a:buClr>
        <a:buSzPct val="130000"/>
        <a:buFont typeface="Symbol" pitchFamily="2" charset="2"/>
        <a:buChar char="-"/>
        <a:defRPr sz="1969" b="0" i="0" kern="1200" baseline="0">
          <a:solidFill>
            <a:schemeClr val="tx1"/>
          </a:solidFill>
          <a:latin typeface="Nunito Sans" pitchFamily="2" charset="77"/>
          <a:ea typeface="+mn-ea"/>
          <a:cs typeface="Times New Roman" panose="02020603050405020304" pitchFamily="18" charset="0"/>
        </a:defRPr>
      </a:lvl3pPr>
      <a:lvl4pPr marL="1125101" indent="-160729" algn="l" defTabSz="642915" rtl="0" eaLnBrk="1" latinLnBrk="0" hangingPunct="1">
        <a:lnSpc>
          <a:spcPct val="90000"/>
        </a:lnSpc>
        <a:spcBef>
          <a:spcPts val="352"/>
        </a:spcBef>
        <a:buFont typeface="Arial" panose="020B0604020202020204" pitchFamily="34" charset="0"/>
        <a:buChar char="•"/>
        <a:defRPr sz="1266" b="0" i="0" kern="1200" baseline="0">
          <a:solidFill>
            <a:schemeClr val="tx1"/>
          </a:solidFill>
          <a:latin typeface="Nunito Sans" pitchFamily="2" charset="77"/>
          <a:ea typeface="+mn-ea"/>
          <a:cs typeface="Times New Roman" panose="02020603050405020304" pitchFamily="18" charset="0"/>
        </a:defRPr>
      </a:lvl4pPr>
      <a:lvl5pPr marL="1446558" indent="-160729" algn="l" defTabSz="642915" rtl="0" eaLnBrk="1" latinLnBrk="0" hangingPunct="1">
        <a:lnSpc>
          <a:spcPct val="90000"/>
        </a:lnSpc>
        <a:spcBef>
          <a:spcPts val="352"/>
        </a:spcBef>
        <a:buClr>
          <a:srgbClr val="FFD400"/>
        </a:buClr>
        <a:buFont typeface="Arial" panose="020B0604020202020204" pitchFamily="34" charset="0"/>
        <a:buChar char="•"/>
        <a:defRPr sz="1266" b="0" i="0" kern="1200" baseline="0">
          <a:solidFill>
            <a:schemeClr val="tx1"/>
          </a:solidFill>
          <a:latin typeface="Nunito Sans" pitchFamily="2" charset="77"/>
          <a:ea typeface="+mn-ea"/>
          <a:cs typeface="Times New Roman" panose="02020603050405020304" pitchFamily="18"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b="0" i="0" kern="1200" baseline="0">
          <a:solidFill>
            <a:schemeClr val="tx1"/>
          </a:solidFill>
          <a:latin typeface="Nunito Sans" pitchFamily="2" charset="77"/>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de-DE" altLang="de-DE"/>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57">
          <p15:clr>
            <a:srgbClr val="F26B43"/>
          </p15:clr>
        </p15:guide>
        <p15:guide id="2" pos="1047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0A6A8031-5249-44C3-9732-CE785F0B5713}" type="datetime1">
              <a:rPr lang="de-AT" smtClean="0"/>
              <a:t>16.09.2022</a:t>
            </a:fld>
            <a:endParaRPr lang="de-AT"/>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r>
              <a:rPr lang="it-IT"/>
              <a:t>Simona Bartoli Kucher                        SLTED 2022</a:t>
            </a:r>
            <a:endParaRPr lang="de-AT"/>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30CECC07-2762-428D-80F7-D1E7DCA95152}" type="slidenum">
              <a:rPr lang="de-AT" smtClean="0"/>
              <a:t>‹#›</a:t>
            </a:fld>
            <a:endParaRPr lang="de-AT"/>
          </a:p>
        </p:txBody>
      </p:sp>
    </p:spTree>
    <p:extLst>
      <p:ext uri="{BB962C8B-B14F-4D97-AF65-F5344CB8AC3E}">
        <p14:creationId xmlns:p14="http://schemas.microsoft.com/office/powerpoint/2010/main" val="145050950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hf hdr="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DF10ECF-8A93-AE4C-A823-248B83EB74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D3B8343-380F-6448-A052-51CF363106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D9FF92B-F574-7948-807D-F014DF6E8E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5D7399-FB79-4670-A001-2A8FDC0A8984}" type="datetime1">
              <a:rPr lang="de-AT" smtClean="0"/>
              <a:t>16.09.2022</a:t>
            </a:fld>
            <a:endParaRPr lang="de-AT"/>
          </a:p>
        </p:txBody>
      </p:sp>
      <p:sp>
        <p:nvSpPr>
          <p:cNvPr id="5" name="Segnaposto piè di pagina 4">
            <a:extLst>
              <a:ext uri="{FF2B5EF4-FFF2-40B4-BE49-F238E27FC236}">
                <a16:creationId xmlns:a16="http://schemas.microsoft.com/office/drawing/2014/main" id="{8B339B18-81FB-1A48-A42C-831B36D5E6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Simona Bartoli Kucher                        SLTED 2022</a:t>
            </a:r>
            <a:endParaRPr lang="de-AT"/>
          </a:p>
        </p:txBody>
      </p:sp>
      <p:sp>
        <p:nvSpPr>
          <p:cNvPr id="6" name="Segnaposto numero diapositiva 5">
            <a:extLst>
              <a:ext uri="{FF2B5EF4-FFF2-40B4-BE49-F238E27FC236}">
                <a16:creationId xmlns:a16="http://schemas.microsoft.com/office/drawing/2014/main" id="{F049A3E4-1CB9-AE43-9F93-1BBE003080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8D18C-2CDF-4EC9-85C8-DA2BEB38391F}" type="slidenum">
              <a:rPr lang="de-AT" smtClean="0"/>
              <a:t>‹#›</a:t>
            </a:fld>
            <a:endParaRPr lang="de-AT"/>
          </a:p>
        </p:txBody>
      </p:sp>
    </p:spTree>
    <p:extLst>
      <p:ext uri="{BB962C8B-B14F-4D97-AF65-F5344CB8AC3E}">
        <p14:creationId xmlns:p14="http://schemas.microsoft.com/office/powerpoint/2010/main" val="1314265627"/>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97E637D-0BA8-41DB-B528-7676CF8DC9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it-IT"/>
          </a:p>
        </p:txBody>
      </p:sp>
      <p:sp>
        <p:nvSpPr>
          <p:cNvPr id="3" name="Textplatzhalter 2">
            <a:extLst>
              <a:ext uri="{FF2B5EF4-FFF2-40B4-BE49-F238E27FC236}">
                <a16:creationId xmlns:a16="http://schemas.microsoft.com/office/drawing/2014/main" id="{C9DF9F9A-C34E-40BA-8A1A-B47158DF06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Datumsplatzhalter 3">
            <a:extLst>
              <a:ext uri="{FF2B5EF4-FFF2-40B4-BE49-F238E27FC236}">
                <a16:creationId xmlns:a16="http://schemas.microsoft.com/office/drawing/2014/main" id="{95FD023B-53FC-4893-A972-B67CA5A966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6DEE2-2106-4780-B1F9-206CDD85F538}" type="datetime1">
              <a:rPr lang="de-AT" smtClean="0"/>
              <a:t>16.09.2022</a:t>
            </a:fld>
            <a:endParaRPr lang="it-IT"/>
          </a:p>
        </p:txBody>
      </p:sp>
      <p:sp>
        <p:nvSpPr>
          <p:cNvPr id="5" name="Fußzeilenplatzhalter 4">
            <a:extLst>
              <a:ext uri="{FF2B5EF4-FFF2-40B4-BE49-F238E27FC236}">
                <a16:creationId xmlns:a16="http://schemas.microsoft.com/office/drawing/2014/main" id="{421341C6-9FA8-45D3-943E-46749E1E1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Simona Bartoli Kucher                        SLTED 2022</a:t>
            </a:r>
          </a:p>
        </p:txBody>
      </p:sp>
      <p:sp>
        <p:nvSpPr>
          <p:cNvPr id="6" name="Foliennummernplatzhalter 5">
            <a:extLst>
              <a:ext uri="{FF2B5EF4-FFF2-40B4-BE49-F238E27FC236}">
                <a16:creationId xmlns:a16="http://schemas.microsoft.com/office/drawing/2014/main" id="{12949182-EED9-4B77-BB61-F2FC21E75A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423D8-4018-4D4A-8776-82CCB2FA0322}" type="slidenum">
              <a:rPr lang="it-IT" smtClean="0"/>
              <a:t>‹#›</a:t>
            </a:fld>
            <a:endParaRPr lang="it-IT"/>
          </a:p>
        </p:txBody>
      </p:sp>
    </p:spTree>
    <p:extLst>
      <p:ext uri="{BB962C8B-B14F-4D97-AF65-F5344CB8AC3E}">
        <p14:creationId xmlns:p14="http://schemas.microsoft.com/office/powerpoint/2010/main" val="186240687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3862" r:id="rId30"/>
    <p:sldLayoutId id="2147483863" r:id="rId31"/>
    <p:sldLayoutId id="2147483864" r:id="rId32"/>
    <p:sldLayoutId id="2147483865" r:id="rId33"/>
    <p:sldLayoutId id="2147483866" r:id="rId34"/>
    <p:sldLayoutId id="2147483867" r:id="rId35"/>
    <p:sldLayoutId id="2147483868" r:id="rId36"/>
    <p:sldLayoutId id="2147483869" r:id="rId37"/>
    <p:sldLayoutId id="2147483870" r:id="rId38"/>
    <p:sldLayoutId id="2147483871" r:id="rId39"/>
    <p:sldLayoutId id="2147483872" r:id="rId40"/>
    <p:sldLayoutId id="2147483873" r:id="rId41"/>
    <p:sldLayoutId id="2147483874" r:id="rId42"/>
    <p:sldLayoutId id="2147483875" r:id="rId43"/>
    <p:sldLayoutId id="2147483876" r:id="rId44"/>
    <p:sldLayoutId id="2147483877" r:id="rId45"/>
    <p:sldLayoutId id="2147483878" r:id="rId46"/>
    <p:sldLayoutId id="2147483879" r:id="rId47"/>
    <p:sldLayoutId id="2147483880" r:id="rId48"/>
    <p:sldLayoutId id="2147483881" r:id="rId49"/>
    <p:sldLayoutId id="2147483882" r:id="rId50"/>
    <p:sldLayoutId id="2147483883" r:id="rId51"/>
    <p:sldLayoutId id="2147483884" r:id="rId52"/>
    <p:sldLayoutId id="2147483885" r:id="rId53"/>
    <p:sldLayoutId id="2147483886" r:id="rId54"/>
    <p:sldLayoutId id="2147483887" r:id="rId55"/>
    <p:sldLayoutId id="2147483888" r:id="rId56"/>
    <p:sldLayoutId id="2147483889" r:id="rId57"/>
    <p:sldLayoutId id="2147483890" r:id="rId58"/>
    <p:sldLayoutId id="2147483891" r:id="rId59"/>
    <p:sldLayoutId id="2147483892" r:id="rId60"/>
    <p:sldLayoutId id="2147483893" r:id="rId61"/>
    <p:sldLayoutId id="2147483894" r:id="rId62"/>
    <p:sldLayoutId id="2147483895" r:id="rId63"/>
    <p:sldLayoutId id="2147483896" r:id="rId64"/>
    <p:sldLayoutId id="2147483897" r:id="rId65"/>
    <p:sldLayoutId id="2147483898" r:id="rId66"/>
    <p:sldLayoutId id="2147483899" r:id="rId67"/>
    <p:sldLayoutId id="2147483900" r:id="rId68"/>
    <p:sldLayoutId id="2147483901" r:id="rId69"/>
    <p:sldLayoutId id="2147483902" r:id="rId70"/>
    <p:sldLayoutId id="2147483903" r:id="rId71"/>
    <p:sldLayoutId id="2147483904" r:id="rId72"/>
    <p:sldLayoutId id="2147483905" r:id="rId73"/>
    <p:sldLayoutId id="2147483906" r:id="rId74"/>
    <p:sldLayoutId id="2147483907" r:id="rId75"/>
    <p:sldLayoutId id="2147483908" r:id="rId76"/>
    <p:sldLayoutId id="2147483909" r:id="rId77"/>
    <p:sldLayoutId id="2147483910" r:id="rId78"/>
    <p:sldLayoutId id="2147483911" r:id="rId79"/>
    <p:sldLayoutId id="2147483912" r:id="rId80"/>
    <p:sldLayoutId id="2147483913" r:id="rId81"/>
    <p:sldLayoutId id="2147483914" r:id="rId82"/>
    <p:sldLayoutId id="2147483915" r:id="rId83"/>
    <p:sldLayoutId id="2147483916" r:id="rId84"/>
    <p:sldLayoutId id="2147483917" r:id="rId85"/>
    <p:sldLayoutId id="2147483918" r:id="rId86"/>
    <p:sldLayoutId id="2147483919" r:id="rId87"/>
    <p:sldLayoutId id="2147483920" r:id="rId88"/>
    <p:sldLayoutId id="2147483921" r:id="rId89"/>
    <p:sldLayoutId id="2147483922" r:id="rId90"/>
    <p:sldLayoutId id="2147483923" r:id="rId91"/>
    <p:sldLayoutId id="2147483924" r:id="rId92"/>
    <p:sldLayoutId id="2147483925" r:id="rId93"/>
    <p:sldLayoutId id="2147483926" r:id="rId94"/>
    <p:sldLayoutId id="2147483927" r:id="rId95"/>
    <p:sldLayoutId id="2147483928" r:id="rId96"/>
    <p:sldLayoutId id="2147483929" r:id="rId97"/>
    <p:sldLayoutId id="2147483930" r:id="rId98"/>
    <p:sldLayoutId id="2147483931" r:id="rId99"/>
    <p:sldLayoutId id="2147483932" r:id="rId100"/>
    <p:sldLayoutId id="2147483933" r:id="rId101"/>
    <p:sldLayoutId id="2147483934" r:id="rId102"/>
    <p:sldLayoutId id="2147483935" r:id="rId103"/>
    <p:sldLayoutId id="2147483936" r:id="rId104"/>
    <p:sldLayoutId id="2147483937" r:id="rId105"/>
    <p:sldLayoutId id="2147483938" r:id="rId106"/>
    <p:sldLayoutId id="2147483939" r:id="rId107"/>
    <p:sldLayoutId id="2147483940" r:id="rId108"/>
    <p:sldLayoutId id="2147483941" r:id="rId109"/>
    <p:sldLayoutId id="2147483942" r:id="rId110"/>
    <p:sldLayoutId id="2147483943" r:id="rId111"/>
    <p:sldLayoutId id="2147483944" r:id="rId112"/>
    <p:sldLayoutId id="2147483945" r:id="rId113"/>
    <p:sldLayoutId id="2147483946" r:id="rId114"/>
    <p:sldLayoutId id="2147483947" r:id="rId115"/>
    <p:sldLayoutId id="2147483948" r:id="rId116"/>
    <p:sldLayoutId id="2147483949" r:id="rId117"/>
    <p:sldLayoutId id="2147483950" r:id="rId118"/>
    <p:sldLayoutId id="2147483951" r:id="rId119"/>
    <p:sldLayoutId id="2147483952" r:id="rId120"/>
    <p:sldLayoutId id="2147483953" r:id="rId121"/>
    <p:sldLayoutId id="2147483954" r:id="rId122"/>
    <p:sldLayoutId id="2147483955" r:id="rId123"/>
    <p:sldLayoutId id="2147483956" r:id="rId124"/>
    <p:sldLayoutId id="2147483957" r:id="rId125"/>
    <p:sldLayoutId id="2147483958" r:id="rId126"/>
    <p:sldLayoutId id="2147483959" r:id="rId127"/>
    <p:sldLayoutId id="2147483960" r:id="rId128"/>
    <p:sldLayoutId id="2147483961" r:id="rId129"/>
    <p:sldLayoutId id="2147483962" r:id="rId130"/>
    <p:sldLayoutId id="2147483963" r:id="rId131"/>
    <p:sldLayoutId id="2147483964" r:id="rId132"/>
    <p:sldLayoutId id="2147483965" r:id="rId133"/>
    <p:sldLayoutId id="2147483966" r:id="rId134"/>
    <p:sldLayoutId id="2147483967" r:id="rId135"/>
    <p:sldLayoutId id="2147483968" r:id="rId136"/>
    <p:sldLayoutId id="2147483969" r:id="rId137"/>
    <p:sldLayoutId id="2147483970" r:id="rId138"/>
    <p:sldLayoutId id="2147483971" r:id="rId139"/>
    <p:sldLayoutId id="2147483972" r:id="rId140"/>
    <p:sldLayoutId id="2147483973" r:id="rId141"/>
    <p:sldLayoutId id="2147483974" r:id="rId142"/>
    <p:sldLayoutId id="2147483975" r:id="rId143"/>
    <p:sldLayoutId id="2147483976" r:id="rId144"/>
    <p:sldLayoutId id="2147483977" r:id="rId145"/>
    <p:sldLayoutId id="2147483978" r:id="rId146"/>
    <p:sldLayoutId id="2147483979" r:id="rId147"/>
    <p:sldLayoutId id="2147483980" r:id="rId148"/>
    <p:sldLayoutId id="2147483981" r:id="rId149"/>
    <p:sldLayoutId id="2147483982" r:id="rId150"/>
    <p:sldLayoutId id="2147483983" r:id="rId151"/>
    <p:sldLayoutId id="2147483984" r:id="rId152"/>
    <p:sldLayoutId id="2147483985" r:id="rId153"/>
    <p:sldLayoutId id="2147483986" r:id="rId154"/>
    <p:sldLayoutId id="2147483987" r:id="rId155"/>
    <p:sldLayoutId id="2147483988" r:id="rId156"/>
    <p:sldLayoutId id="2147483989" r:id="rId157"/>
    <p:sldLayoutId id="2147483990" r:id="rId158"/>
    <p:sldLayoutId id="2147483991" r:id="rId159"/>
    <p:sldLayoutId id="2147483992" r:id="rId160"/>
    <p:sldLayoutId id="2147483993" r:id="rId161"/>
    <p:sldLayoutId id="2147483994" r:id="rId162"/>
    <p:sldLayoutId id="2147483995" r:id="rId163"/>
    <p:sldLayoutId id="2147483996" r:id="rId164"/>
    <p:sldLayoutId id="2147483997" r:id="rId165"/>
    <p:sldLayoutId id="2147483998" r:id="rId166"/>
    <p:sldLayoutId id="2147483999" r:id="rId167"/>
    <p:sldLayoutId id="2147484000" r:id="rId168"/>
    <p:sldLayoutId id="2147484001" r:id="rId169"/>
    <p:sldLayoutId id="2147484002" r:id="rId170"/>
    <p:sldLayoutId id="2147484003" r:id="rId171"/>
    <p:sldLayoutId id="2147484004" r:id="rId172"/>
    <p:sldLayoutId id="2147484005" r:id="rId173"/>
    <p:sldLayoutId id="2147484006" r:id="rId174"/>
    <p:sldLayoutId id="2147484007" r:id="rId175"/>
    <p:sldLayoutId id="2147484008" r:id="rId176"/>
    <p:sldLayoutId id="2147484009" r:id="rId177"/>
    <p:sldLayoutId id="2147484010" r:id="rId178"/>
    <p:sldLayoutId id="2147484011" r:id="rId179"/>
    <p:sldLayoutId id="2147484012" r:id="rId180"/>
    <p:sldLayoutId id="2147484013" r:id="rId181"/>
    <p:sldLayoutId id="2147484014" r:id="rId182"/>
    <p:sldLayoutId id="2147484015" r:id="rId183"/>
    <p:sldLayoutId id="2147484016" r:id="rId184"/>
    <p:sldLayoutId id="2147484017" r:id="rId185"/>
    <p:sldLayoutId id="2147484018" r:id="rId186"/>
    <p:sldLayoutId id="2147484019" r:id="rId187"/>
    <p:sldLayoutId id="2147484020" r:id="rId188"/>
    <p:sldLayoutId id="2147484021" r:id="rId189"/>
    <p:sldLayoutId id="2147484022" r:id="rId190"/>
    <p:sldLayoutId id="2147484023" r:id="rId191"/>
    <p:sldLayoutId id="2147484024" r:id="rId192"/>
    <p:sldLayoutId id="2147484025" r:id="rId193"/>
    <p:sldLayoutId id="2147484026" r:id="rId194"/>
    <p:sldLayoutId id="2147484027" r:id="rId195"/>
    <p:sldLayoutId id="2147484028" r:id="rId196"/>
    <p:sldLayoutId id="2147484029" r:id="rId197"/>
    <p:sldLayoutId id="2147484030" r:id="rId198"/>
    <p:sldLayoutId id="2147484031" r:id="rId199"/>
    <p:sldLayoutId id="2147484032" r:id="rId200"/>
    <p:sldLayoutId id="2147484033" r:id="rId201"/>
    <p:sldLayoutId id="2147484034" r:id="rId202"/>
    <p:sldLayoutId id="2147484035" r:id="rId203"/>
    <p:sldLayoutId id="2147484036" r:id="rId204"/>
    <p:sldLayoutId id="2147484037" r:id="rId205"/>
    <p:sldLayoutId id="2147484038" r:id="rId206"/>
    <p:sldLayoutId id="2147484039" r:id="rId207"/>
    <p:sldLayoutId id="2147484040" r:id="rId208"/>
    <p:sldLayoutId id="2147484041" r:id="rId209"/>
    <p:sldLayoutId id="2147484042" r:id="rId210"/>
    <p:sldLayoutId id="2147484043" r:id="rId211"/>
    <p:sldLayoutId id="2147484044" r:id="rId212"/>
    <p:sldLayoutId id="2147484045" r:id="rId213"/>
    <p:sldLayoutId id="2147484046" r:id="rId214"/>
    <p:sldLayoutId id="2147484047" r:id="rId215"/>
    <p:sldLayoutId id="2147484048" r:id="rId216"/>
    <p:sldLayoutId id="2147484049" r:id="rId217"/>
    <p:sldLayoutId id="2147484050" r:id="rId218"/>
    <p:sldLayoutId id="2147484051" r:id="rId219"/>
    <p:sldLayoutId id="2147484052" r:id="rId220"/>
    <p:sldLayoutId id="2147484053" r:id="rId221"/>
    <p:sldLayoutId id="2147484054" r:id="rId222"/>
    <p:sldLayoutId id="2147484055" r:id="rId223"/>
    <p:sldLayoutId id="2147484056" r:id="rId224"/>
    <p:sldLayoutId id="2147484057" r:id="rId225"/>
    <p:sldLayoutId id="2147484058" r:id="rId226"/>
    <p:sldLayoutId id="2147484059" r:id="rId227"/>
    <p:sldLayoutId id="2147484060" r:id="rId228"/>
    <p:sldLayoutId id="2147484061" r:id="rId229"/>
    <p:sldLayoutId id="2147484062" r:id="rId230"/>
    <p:sldLayoutId id="2147484063" r:id="rId231"/>
    <p:sldLayoutId id="2147484064" r:id="rId232"/>
    <p:sldLayoutId id="2147484065" r:id="rId233"/>
    <p:sldLayoutId id="2147484066" r:id="rId234"/>
    <p:sldLayoutId id="2147484067" r:id="rId235"/>
    <p:sldLayoutId id="2147484068" r:id="rId236"/>
    <p:sldLayoutId id="2147484069" r:id="rId237"/>
    <p:sldLayoutId id="2147484070" r:id="rId238"/>
    <p:sldLayoutId id="2147484071" r:id="rId239"/>
    <p:sldLayoutId id="2147484072" r:id="rId240"/>
    <p:sldLayoutId id="2147484073" r:id="rId241"/>
    <p:sldLayoutId id="2147484074" r:id="rId242"/>
    <p:sldLayoutId id="2147484075" r:id="rId243"/>
    <p:sldLayoutId id="2147484076" r:id="rId244"/>
    <p:sldLayoutId id="2147484077" r:id="rId245"/>
    <p:sldLayoutId id="2147484078" r:id="rId246"/>
    <p:sldLayoutId id="2147484079" r:id="rId247"/>
    <p:sldLayoutId id="2147484080" r:id="rId248"/>
    <p:sldLayoutId id="2147484081" r:id="rId249"/>
    <p:sldLayoutId id="2147484082" r:id="rId250"/>
    <p:sldLayoutId id="2147484083" r:id="rId251"/>
    <p:sldLayoutId id="2147484084" r:id="rId252"/>
    <p:sldLayoutId id="2147484085" r:id="rId253"/>
    <p:sldLayoutId id="2147484086" r:id="rId254"/>
    <p:sldLayoutId id="2147484087" r:id="rId255"/>
    <p:sldLayoutId id="2147484088" r:id="rId256"/>
    <p:sldLayoutId id="2147484089" r:id="rId257"/>
    <p:sldLayoutId id="2147484090" r:id="rId258"/>
    <p:sldLayoutId id="2147484091" r:id="rId259"/>
    <p:sldLayoutId id="2147484092" r:id="rId260"/>
    <p:sldLayoutId id="2147484093" r:id="rId261"/>
    <p:sldLayoutId id="2147484094" r:id="rId262"/>
    <p:sldLayoutId id="2147484095" r:id="rId263"/>
    <p:sldLayoutId id="2147484096" r:id="rId264"/>
    <p:sldLayoutId id="2147484097" r:id="rId265"/>
    <p:sldLayoutId id="2147484098" r:id="rId266"/>
    <p:sldLayoutId id="2147484099" r:id="rId267"/>
    <p:sldLayoutId id="2147484100" r:id="rId268"/>
    <p:sldLayoutId id="2147484101" r:id="rId269"/>
    <p:sldLayoutId id="2147484102" r:id="rId270"/>
    <p:sldLayoutId id="2147484103" r:id="rId271"/>
    <p:sldLayoutId id="2147484104" r:id="rId272"/>
    <p:sldLayoutId id="2147484105" r:id="rId273"/>
    <p:sldLayoutId id="2147484106" r:id="rId274"/>
    <p:sldLayoutId id="2147484107" r:id="rId275"/>
    <p:sldLayoutId id="2147484108" r:id="rId276"/>
    <p:sldLayoutId id="2147484109" r:id="rId277"/>
    <p:sldLayoutId id="2147484110" r:id="rId278"/>
    <p:sldLayoutId id="2147484111" r:id="rId279"/>
    <p:sldLayoutId id="2147484112" r:id="rId280"/>
    <p:sldLayoutId id="2147484113" r:id="rId281"/>
    <p:sldLayoutId id="2147484114" r:id="rId282"/>
    <p:sldLayoutId id="2147484115" r:id="rId283"/>
    <p:sldLayoutId id="2147484116" r:id="rId284"/>
    <p:sldLayoutId id="2147484117" r:id="rId285"/>
    <p:sldLayoutId id="2147484118" r:id="rId286"/>
    <p:sldLayoutId id="2147484119" r:id="rId287"/>
    <p:sldLayoutId id="2147484120" r:id="rId288"/>
    <p:sldLayoutId id="2147484121" r:id="rId289"/>
    <p:sldLayoutId id="2147484122" r:id="rId290"/>
    <p:sldLayoutId id="2147484123" r:id="rId291"/>
    <p:sldLayoutId id="2147484124" r:id="rId292"/>
    <p:sldLayoutId id="2147484125" r:id="rId293"/>
    <p:sldLayoutId id="2147484126" r:id="rId294"/>
    <p:sldLayoutId id="2147484127" r:id="rId295"/>
    <p:sldLayoutId id="2147484128" r:id="rId296"/>
    <p:sldLayoutId id="2147484129" r:id="rId297"/>
    <p:sldLayoutId id="2147484130" r:id="rId298"/>
    <p:sldLayoutId id="2147484131" r:id="rId299"/>
    <p:sldLayoutId id="2147484132" r:id="rId300"/>
    <p:sldLayoutId id="2147484133" r:id="rId301"/>
    <p:sldLayoutId id="2147484134" r:id="rId302"/>
    <p:sldLayoutId id="2147484135" r:id="rId303"/>
    <p:sldLayoutId id="2147484136" r:id="rId304"/>
    <p:sldLayoutId id="2147484137" r:id="rId305"/>
    <p:sldLayoutId id="2147484138" r:id="rId306"/>
    <p:sldLayoutId id="2147484139" r:id="rId307"/>
    <p:sldLayoutId id="2147484140" r:id="rId308"/>
    <p:sldLayoutId id="2147484141" r:id="rId309"/>
    <p:sldLayoutId id="2147484142" r:id="rId310"/>
    <p:sldLayoutId id="2147484143" r:id="rId311"/>
    <p:sldLayoutId id="2147484144" r:id="rId312"/>
    <p:sldLayoutId id="2147484145" r:id="rId313"/>
    <p:sldLayoutId id="2147484146" r:id="rId314"/>
    <p:sldLayoutId id="2147484147" r:id="rId315"/>
    <p:sldLayoutId id="2147484148" r:id="rId316"/>
    <p:sldLayoutId id="2147484149" r:id="rId317"/>
    <p:sldLayoutId id="2147484150" r:id="rId318"/>
    <p:sldLayoutId id="2147484151" r:id="rId319"/>
    <p:sldLayoutId id="2147484152" r:id="rId320"/>
    <p:sldLayoutId id="2147484153" r:id="rId321"/>
    <p:sldLayoutId id="2147484154" r:id="rId322"/>
    <p:sldLayoutId id="2147484155" r:id="rId323"/>
    <p:sldLayoutId id="2147484156" r:id="rId324"/>
    <p:sldLayoutId id="2147484157" r:id="rId325"/>
    <p:sldLayoutId id="2147484158" r:id="rId326"/>
    <p:sldLayoutId id="2147484159" r:id="rId327"/>
    <p:sldLayoutId id="2147484160" r:id="rId328"/>
    <p:sldLayoutId id="2147484161" r:id="rId329"/>
    <p:sldLayoutId id="2147484162" r:id="rId330"/>
    <p:sldLayoutId id="2147484163" r:id="rId331"/>
    <p:sldLayoutId id="2147484164" r:id="rId332"/>
    <p:sldLayoutId id="2147484165" r:id="rId333"/>
    <p:sldLayoutId id="2147484166" r:id="rId334"/>
    <p:sldLayoutId id="2147484167" r:id="rId335"/>
    <p:sldLayoutId id="2147484168" r:id="rId336"/>
    <p:sldLayoutId id="2147484169" r:id="rId337"/>
    <p:sldLayoutId id="2147484170" r:id="rId338"/>
    <p:sldLayoutId id="2147484171" r:id="rId339"/>
    <p:sldLayoutId id="2147484172" r:id="rId340"/>
    <p:sldLayoutId id="2147484173" r:id="rId341"/>
    <p:sldLayoutId id="2147484174" r:id="rId342"/>
    <p:sldLayoutId id="2147484175" r:id="rId343"/>
    <p:sldLayoutId id="2147484176" r:id="rId344"/>
    <p:sldLayoutId id="2147484177" r:id="rId345"/>
    <p:sldLayoutId id="2147484178" r:id="rId346"/>
    <p:sldLayoutId id="2147484179" r:id="rId347"/>
    <p:sldLayoutId id="2147484180" r:id="rId348"/>
    <p:sldLayoutId id="2147484181" r:id="rId349"/>
    <p:sldLayoutId id="2147484182" r:id="rId350"/>
    <p:sldLayoutId id="2147484183" r:id="rId351"/>
    <p:sldLayoutId id="2147484184" r:id="rId352"/>
    <p:sldLayoutId id="2147484185" r:id="rId353"/>
    <p:sldLayoutId id="2147484186" r:id="rId354"/>
    <p:sldLayoutId id="2147484187" r:id="rId355"/>
    <p:sldLayoutId id="2147484188" r:id="rId356"/>
    <p:sldLayoutId id="2147484189" r:id="rId357"/>
    <p:sldLayoutId id="2147484190" r:id="rId358"/>
    <p:sldLayoutId id="2147484191" r:id="rId359"/>
    <p:sldLayoutId id="2147484192" r:id="rId360"/>
    <p:sldLayoutId id="2147484193" r:id="rId361"/>
    <p:sldLayoutId id="2147484194" r:id="rId362"/>
    <p:sldLayoutId id="2147484195" r:id="rId363"/>
    <p:sldLayoutId id="2147484196" r:id="rId364"/>
    <p:sldLayoutId id="2147484197" r:id="rId365"/>
    <p:sldLayoutId id="2147484198" r:id="rId366"/>
    <p:sldLayoutId id="2147484199" r:id="rId367"/>
    <p:sldLayoutId id="2147484200" r:id="rId368"/>
    <p:sldLayoutId id="2147484201" r:id="rId369"/>
    <p:sldLayoutId id="2147484202" r:id="rId370"/>
    <p:sldLayoutId id="2147484203" r:id="rId371"/>
    <p:sldLayoutId id="2147484204" r:id="rId372"/>
    <p:sldLayoutId id="2147484205" r:id="rId373"/>
    <p:sldLayoutId id="2147484206" r:id="rId374"/>
    <p:sldLayoutId id="2147484207" r:id="rId375"/>
    <p:sldLayoutId id="2147484208" r:id="rId376"/>
    <p:sldLayoutId id="2147484209" r:id="rId377"/>
    <p:sldLayoutId id="2147484210" r:id="rId378"/>
    <p:sldLayoutId id="2147484211" r:id="rId379"/>
    <p:sldLayoutId id="2147484212" r:id="rId380"/>
    <p:sldLayoutId id="2147484213" r:id="rId381"/>
    <p:sldLayoutId id="2147484214" r:id="rId382"/>
    <p:sldLayoutId id="2147484215" r:id="rId383"/>
    <p:sldLayoutId id="2147484216" r:id="rId384"/>
    <p:sldLayoutId id="2147484217" r:id="rId385"/>
    <p:sldLayoutId id="2147484218" r:id="rId386"/>
    <p:sldLayoutId id="2147484219" r:id="rId387"/>
    <p:sldLayoutId id="2147484220" r:id="rId388"/>
    <p:sldLayoutId id="2147484221" r:id="rId389"/>
    <p:sldLayoutId id="2147484222" r:id="rId390"/>
    <p:sldLayoutId id="2147484223" r:id="rId391"/>
    <p:sldLayoutId id="2147484224" r:id="rId392"/>
    <p:sldLayoutId id="2147484225" r:id="rId393"/>
    <p:sldLayoutId id="2147484226" r:id="rId394"/>
    <p:sldLayoutId id="2147484227" r:id="rId395"/>
    <p:sldLayoutId id="2147484228" r:id="rId396"/>
    <p:sldLayoutId id="2147484229" r:id="rId397"/>
    <p:sldLayoutId id="2147484230" r:id="rId398"/>
    <p:sldLayoutId id="2147484231" r:id="rId399"/>
    <p:sldLayoutId id="2147484232" r:id="rId400"/>
    <p:sldLayoutId id="2147484233" r:id="rId401"/>
    <p:sldLayoutId id="2147484234" r:id="rId402"/>
    <p:sldLayoutId id="2147484235" r:id="rId403"/>
    <p:sldLayoutId id="2147484236" r:id="rId404"/>
    <p:sldLayoutId id="2147484237" r:id="rId405"/>
    <p:sldLayoutId id="2147484238" r:id="rId406"/>
    <p:sldLayoutId id="2147484239" r:id="rId407"/>
    <p:sldLayoutId id="2147484240" r:id="rId408"/>
    <p:sldLayoutId id="2147484241" r:id="rId409"/>
    <p:sldLayoutId id="2147484242" r:id="rId410"/>
    <p:sldLayoutId id="2147484243" r:id="rId411"/>
    <p:sldLayoutId id="2147484244" r:id="rId412"/>
    <p:sldLayoutId id="2147484245" r:id="rId413"/>
    <p:sldLayoutId id="2147484246" r:id="rId414"/>
    <p:sldLayoutId id="2147484247" r:id="rId415"/>
    <p:sldLayoutId id="2147484248" r:id="rId416"/>
    <p:sldLayoutId id="2147484249" r:id="rId417"/>
    <p:sldLayoutId id="2147484250" r:id="rId418"/>
    <p:sldLayoutId id="2147484251" r:id="rId419"/>
    <p:sldLayoutId id="2147484252" r:id="rId420"/>
    <p:sldLayoutId id="2147484253" r:id="rId421"/>
    <p:sldLayoutId id="2147484254" r:id="rId422"/>
    <p:sldLayoutId id="2147484255" r:id="rId423"/>
    <p:sldLayoutId id="2147484256" r:id="rId424"/>
    <p:sldLayoutId id="2147484257" r:id="rId425"/>
    <p:sldLayoutId id="2147484258" r:id="rId426"/>
    <p:sldLayoutId id="2147484259" r:id="rId427"/>
    <p:sldLayoutId id="2147484260" r:id="rId428"/>
    <p:sldLayoutId id="2147484261" r:id="rId429"/>
    <p:sldLayoutId id="2147484262" r:id="rId430"/>
    <p:sldLayoutId id="2147484263" r:id="rId431"/>
    <p:sldLayoutId id="2147484264" r:id="rId432"/>
    <p:sldLayoutId id="2147484265" r:id="rId433"/>
    <p:sldLayoutId id="2147484266" r:id="rId434"/>
    <p:sldLayoutId id="2147484267" r:id="rId435"/>
    <p:sldLayoutId id="2147484268" r:id="rId436"/>
    <p:sldLayoutId id="2147484269" r:id="rId437"/>
    <p:sldLayoutId id="2147484270" r:id="rId438"/>
    <p:sldLayoutId id="2147484271" r:id="rId439"/>
    <p:sldLayoutId id="2147484272" r:id="rId440"/>
    <p:sldLayoutId id="2147484273" r:id="rId441"/>
    <p:sldLayoutId id="2147484274" r:id="rId442"/>
    <p:sldLayoutId id="2147484275" r:id="rId443"/>
    <p:sldLayoutId id="2147484276" r:id="rId444"/>
    <p:sldLayoutId id="2147484277" r:id="rId445"/>
    <p:sldLayoutId id="2147484278" r:id="rId446"/>
    <p:sldLayoutId id="2147484279" r:id="rId447"/>
    <p:sldLayoutId id="2147484280" r:id="rId448"/>
    <p:sldLayoutId id="2147484281" r:id="rId449"/>
    <p:sldLayoutId id="2147484282" r:id="rId450"/>
    <p:sldLayoutId id="2147484283" r:id="rId451"/>
    <p:sldLayoutId id="2147484284" r:id="rId452"/>
    <p:sldLayoutId id="2147484285" r:id="rId453"/>
    <p:sldLayoutId id="2147484286" r:id="rId454"/>
    <p:sldLayoutId id="2147484287" r:id="rId455"/>
    <p:sldLayoutId id="2147484288" r:id="rId456"/>
    <p:sldLayoutId id="2147484289" r:id="rId457"/>
    <p:sldLayoutId id="2147484290" r:id="rId458"/>
    <p:sldLayoutId id="2147484291" r:id="rId459"/>
    <p:sldLayoutId id="2147484292" r:id="rId460"/>
    <p:sldLayoutId id="2147484293" r:id="rId461"/>
    <p:sldLayoutId id="2147484294" r:id="rId462"/>
    <p:sldLayoutId id="2147484295" r:id="rId463"/>
    <p:sldLayoutId id="2147484296" r:id="rId464"/>
    <p:sldLayoutId id="2147484297" r:id="rId465"/>
    <p:sldLayoutId id="2147484298" r:id="rId466"/>
    <p:sldLayoutId id="2147484299" r:id="rId467"/>
    <p:sldLayoutId id="2147484300" r:id="rId468"/>
    <p:sldLayoutId id="2147484301" r:id="rId469"/>
    <p:sldLayoutId id="2147484302" r:id="rId470"/>
    <p:sldLayoutId id="2147484303" r:id="rId471"/>
    <p:sldLayoutId id="2147484304" r:id="rId472"/>
    <p:sldLayoutId id="2147484305" r:id="rId473"/>
    <p:sldLayoutId id="2147484306" r:id="rId474"/>
    <p:sldLayoutId id="2147484307" r:id="rId475"/>
    <p:sldLayoutId id="2147484308" r:id="rId476"/>
    <p:sldLayoutId id="2147484309" r:id="rId477"/>
    <p:sldLayoutId id="2147484310" r:id="rId478"/>
    <p:sldLayoutId id="2147484311" r:id="rId479"/>
    <p:sldLayoutId id="2147484312" r:id="rId480"/>
    <p:sldLayoutId id="2147484313" r:id="rId481"/>
    <p:sldLayoutId id="2147484314" r:id="rId482"/>
    <p:sldLayoutId id="2147484315" r:id="rId483"/>
    <p:sldLayoutId id="2147484316" r:id="rId484"/>
    <p:sldLayoutId id="2147484317" r:id="rId485"/>
    <p:sldLayoutId id="2147484318" r:id="rId486"/>
    <p:sldLayoutId id="2147484319" r:id="rId487"/>
    <p:sldLayoutId id="2147484320" r:id="rId488"/>
    <p:sldLayoutId id="2147484321" r:id="rId489"/>
    <p:sldLayoutId id="2147484322" r:id="rId490"/>
    <p:sldLayoutId id="2147484323" r:id="rId491"/>
    <p:sldLayoutId id="2147484324" r:id="rId492"/>
    <p:sldLayoutId id="2147484325" r:id="rId493"/>
    <p:sldLayoutId id="2147484326" r:id="rId494"/>
    <p:sldLayoutId id="2147484327" r:id="rId495"/>
    <p:sldLayoutId id="2147484328" r:id="rId496"/>
    <p:sldLayoutId id="2147484329" r:id="rId497"/>
    <p:sldLayoutId id="2147484330" r:id="rId498"/>
    <p:sldLayoutId id="2147484331" r:id="rId499"/>
    <p:sldLayoutId id="2147484332" r:id="rId500"/>
    <p:sldLayoutId id="2147484333" r:id="rId501"/>
    <p:sldLayoutId id="2147484334" r:id="rId502"/>
    <p:sldLayoutId id="2147484335" r:id="rId503"/>
    <p:sldLayoutId id="2147484336" r:id="rId504"/>
    <p:sldLayoutId id="2147484337" r:id="rId505"/>
    <p:sldLayoutId id="2147484338" r:id="rId506"/>
    <p:sldLayoutId id="2147484339" r:id="rId507"/>
    <p:sldLayoutId id="2147484340" r:id="rId508"/>
    <p:sldLayoutId id="2147484341" r:id="rId509"/>
    <p:sldLayoutId id="2147484342" r:id="rId510"/>
    <p:sldLayoutId id="2147484343" r:id="rId511"/>
    <p:sldLayoutId id="2147484344" r:id="rId512"/>
    <p:sldLayoutId id="2147484345" r:id="rId513"/>
    <p:sldLayoutId id="2147484346" r:id="rId514"/>
    <p:sldLayoutId id="2147484347" r:id="rId515"/>
    <p:sldLayoutId id="2147484348" r:id="rId516"/>
    <p:sldLayoutId id="2147484349" r:id="rId517"/>
    <p:sldLayoutId id="2147484350" r:id="rId518"/>
    <p:sldLayoutId id="2147484351" r:id="rId519"/>
    <p:sldLayoutId id="2147484352" r:id="rId520"/>
    <p:sldLayoutId id="2147484353" r:id="rId521"/>
    <p:sldLayoutId id="2147484354" r:id="rId522"/>
    <p:sldLayoutId id="2147484355" r:id="rId523"/>
    <p:sldLayoutId id="2147484356" r:id="rId524"/>
    <p:sldLayoutId id="2147484357" r:id="rId525"/>
    <p:sldLayoutId id="2147484358" r:id="rId526"/>
    <p:sldLayoutId id="2147484359" r:id="rId527"/>
    <p:sldLayoutId id="2147484360" r:id="rId528"/>
    <p:sldLayoutId id="2147484361" r:id="rId529"/>
    <p:sldLayoutId id="2147484362" r:id="rId530"/>
    <p:sldLayoutId id="2147484363" r:id="rId531"/>
    <p:sldLayoutId id="2147484364" r:id="rId532"/>
    <p:sldLayoutId id="2147484365" r:id="rId533"/>
    <p:sldLayoutId id="2147484366" r:id="rId534"/>
    <p:sldLayoutId id="2147484367" r:id="rId535"/>
    <p:sldLayoutId id="2147484368" r:id="rId536"/>
    <p:sldLayoutId id="2147484369" r:id="rId537"/>
    <p:sldLayoutId id="2147484370" r:id="rId538"/>
    <p:sldLayoutId id="2147484371" r:id="rId539"/>
    <p:sldLayoutId id="2147484372" r:id="rId540"/>
    <p:sldLayoutId id="2147484373" r:id="rId541"/>
    <p:sldLayoutId id="2147484374" r:id="rId542"/>
    <p:sldLayoutId id="2147484375" r:id="rId543"/>
    <p:sldLayoutId id="2147484376" r:id="rId544"/>
    <p:sldLayoutId id="2147484377" r:id="rId545"/>
    <p:sldLayoutId id="2147484378" r:id="rId546"/>
    <p:sldLayoutId id="2147484379" r:id="rId547"/>
    <p:sldLayoutId id="2147484380" r:id="rId548"/>
    <p:sldLayoutId id="2147484381" r:id="rId549"/>
    <p:sldLayoutId id="2147484382" r:id="rId550"/>
    <p:sldLayoutId id="2147484383" r:id="rId551"/>
    <p:sldLayoutId id="2147484384" r:id="rId552"/>
    <p:sldLayoutId id="2147484385" r:id="rId553"/>
    <p:sldLayoutId id="2147484386" r:id="rId554"/>
    <p:sldLayoutId id="2147484387" r:id="rId555"/>
    <p:sldLayoutId id="2147484388" r:id="rId556"/>
    <p:sldLayoutId id="2147484389" r:id="rId557"/>
    <p:sldLayoutId id="2147484390" r:id="rId558"/>
    <p:sldLayoutId id="2147484391" r:id="rId559"/>
    <p:sldLayoutId id="2147484392" r:id="rId560"/>
    <p:sldLayoutId id="2147484393" r:id="rId561"/>
    <p:sldLayoutId id="2147484394" r:id="rId562"/>
    <p:sldLayoutId id="2147484395" r:id="rId563"/>
    <p:sldLayoutId id="2147484396" r:id="rId564"/>
    <p:sldLayoutId id="2147484397" r:id="rId565"/>
    <p:sldLayoutId id="2147484398" r:id="rId566"/>
    <p:sldLayoutId id="2147484399" r:id="rId567"/>
    <p:sldLayoutId id="2147484400" r:id="rId568"/>
    <p:sldLayoutId id="2147484401" r:id="rId569"/>
    <p:sldLayoutId id="2147484402" r:id="rId570"/>
    <p:sldLayoutId id="2147484403" r:id="rId571"/>
    <p:sldLayoutId id="2147484404" r:id="rId572"/>
    <p:sldLayoutId id="2147484405" r:id="rId573"/>
    <p:sldLayoutId id="2147484406" r:id="rId574"/>
    <p:sldLayoutId id="2147484407" r:id="rId575"/>
    <p:sldLayoutId id="2147484408" r:id="rId576"/>
    <p:sldLayoutId id="2147484409" r:id="rId577"/>
    <p:sldLayoutId id="2147484410" r:id="rId578"/>
    <p:sldLayoutId id="2147484411" r:id="rId579"/>
    <p:sldLayoutId id="2147484412" r:id="rId580"/>
    <p:sldLayoutId id="2147484413" r:id="rId581"/>
    <p:sldLayoutId id="2147484414" r:id="rId582"/>
    <p:sldLayoutId id="2147484415" r:id="rId583"/>
    <p:sldLayoutId id="2147484416" r:id="rId584"/>
    <p:sldLayoutId id="2147484417" r:id="rId585"/>
    <p:sldLayoutId id="2147484418" r:id="rId586"/>
    <p:sldLayoutId id="2147484419" r:id="rId587"/>
    <p:sldLayoutId id="2147484420" r:id="rId588"/>
    <p:sldLayoutId id="2147484421" r:id="rId589"/>
    <p:sldLayoutId id="2147484422" r:id="rId590"/>
    <p:sldLayoutId id="2147484423" r:id="rId591"/>
    <p:sldLayoutId id="2147484424" r:id="rId592"/>
    <p:sldLayoutId id="2147484425" r:id="rId593"/>
    <p:sldLayoutId id="2147484426" r:id="rId594"/>
    <p:sldLayoutId id="2147484427" r:id="rId595"/>
    <p:sldLayoutId id="2147484428" r:id="rId596"/>
    <p:sldLayoutId id="2147484429" r:id="rId597"/>
    <p:sldLayoutId id="2147484430" r:id="rId598"/>
    <p:sldLayoutId id="2147484431" r:id="rId599"/>
    <p:sldLayoutId id="2147484432" r:id="rId600"/>
    <p:sldLayoutId id="2147484433" r:id="rId601"/>
    <p:sldLayoutId id="2147484434" r:id="rId602"/>
    <p:sldLayoutId id="2147484435" r:id="rId603"/>
    <p:sldLayoutId id="2147484436" r:id="rId604"/>
    <p:sldLayoutId id="2147484437" r:id="rId605"/>
    <p:sldLayoutId id="2147484438" r:id="rId606"/>
    <p:sldLayoutId id="2147484439" r:id="rId607"/>
    <p:sldLayoutId id="2147484440" r:id="rId608"/>
    <p:sldLayoutId id="2147484441" r:id="rId609"/>
    <p:sldLayoutId id="2147484442" r:id="rId610"/>
    <p:sldLayoutId id="2147484443" r:id="rId611"/>
    <p:sldLayoutId id="2147484444" r:id="rId612"/>
    <p:sldLayoutId id="2147484445" r:id="rId613"/>
    <p:sldLayoutId id="2147484446" r:id="rId614"/>
    <p:sldLayoutId id="2147484447" r:id="rId615"/>
    <p:sldLayoutId id="2147484448" r:id="rId616"/>
    <p:sldLayoutId id="2147484449" r:id="rId617"/>
    <p:sldLayoutId id="2147484450" r:id="rId618"/>
    <p:sldLayoutId id="2147484451" r:id="rId619"/>
    <p:sldLayoutId id="2147484452" r:id="rId620"/>
    <p:sldLayoutId id="2147484453" r:id="rId621"/>
    <p:sldLayoutId id="2147484454" r:id="rId622"/>
    <p:sldLayoutId id="2147484455" r:id="rId623"/>
    <p:sldLayoutId id="2147484456" r:id="rId624"/>
    <p:sldLayoutId id="2147484457" r:id="rId625"/>
    <p:sldLayoutId id="2147484458" r:id="rId626"/>
    <p:sldLayoutId id="2147484459" r:id="rId627"/>
    <p:sldLayoutId id="2147484460" r:id="rId628"/>
    <p:sldLayoutId id="2147484461" r:id="rId629"/>
    <p:sldLayoutId id="2147484462" r:id="rId630"/>
    <p:sldLayoutId id="2147484463" r:id="rId631"/>
    <p:sldLayoutId id="2147484464" r:id="rId632"/>
    <p:sldLayoutId id="2147484465" r:id="rId633"/>
    <p:sldLayoutId id="2147484466" r:id="rId634"/>
    <p:sldLayoutId id="2147484467" r:id="rId635"/>
    <p:sldLayoutId id="2147484468" r:id="rId636"/>
    <p:sldLayoutId id="2147484469" r:id="rId637"/>
    <p:sldLayoutId id="2147484470" r:id="rId638"/>
    <p:sldLayoutId id="2147484471" r:id="rId639"/>
    <p:sldLayoutId id="2147484472" r:id="rId640"/>
    <p:sldLayoutId id="2147484473" r:id="rId641"/>
    <p:sldLayoutId id="2147484474" r:id="rId642"/>
    <p:sldLayoutId id="2147484475" r:id="rId643"/>
    <p:sldLayoutId id="2147484476" r:id="rId644"/>
    <p:sldLayoutId id="2147484477" r:id="rId645"/>
    <p:sldLayoutId id="2147484478" r:id="rId646"/>
    <p:sldLayoutId id="2147484479" r:id="rId647"/>
    <p:sldLayoutId id="2147484480" r:id="rId648"/>
    <p:sldLayoutId id="2147484481" r:id="rId649"/>
    <p:sldLayoutId id="2147484482" r:id="rId650"/>
    <p:sldLayoutId id="2147484483" r:id="rId651"/>
    <p:sldLayoutId id="2147484484" r:id="rId652"/>
    <p:sldLayoutId id="2147484485" r:id="rId653"/>
    <p:sldLayoutId id="2147484486" r:id="rId654"/>
    <p:sldLayoutId id="2147484487" r:id="rId655"/>
    <p:sldLayoutId id="2147484488" r:id="rId656"/>
    <p:sldLayoutId id="2147484489" r:id="rId657"/>
    <p:sldLayoutId id="2147484490" r:id="rId658"/>
    <p:sldLayoutId id="2147484491" r:id="rId659"/>
    <p:sldLayoutId id="2147484492" r:id="rId660"/>
    <p:sldLayoutId id="2147484493" r:id="rId661"/>
    <p:sldLayoutId id="2147484494" r:id="rId662"/>
    <p:sldLayoutId id="2147484495" r:id="rId663"/>
    <p:sldLayoutId id="2147484496" r:id="rId664"/>
    <p:sldLayoutId id="2147484497" r:id="rId665"/>
    <p:sldLayoutId id="2147484498" r:id="rId666"/>
    <p:sldLayoutId id="2147484499" r:id="rId667"/>
    <p:sldLayoutId id="2147484500" r:id="rId668"/>
    <p:sldLayoutId id="2147484501" r:id="rId669"/>
    <p:sldLayoutId id="2147484502" r:id="rId670"/>
    <p:sldLayoutId id="2147484503" r:id="rId671"/>
    <p:sldLayoutId id="2147484504" r:id="rId672"/>
    <p:sldLayoutId id="2147484505" r:id="rId673"/>
    <p:sldLayoutId id="2147484506" r:id="rId674"/>
    <p:sldLayoutId id="2147484507" r:id="rId675"/>
    <p:sldLayoutId id="2147484508" r:id="rId676"/>
    <p:sldLayoutId id="2147484509" r:id="rId677"/>
    <p:sldLayoutId id="2147484510" r:id="rId678"/>
    <p:sldLayoutId id="2147484511" r:id="rId679"/>
    <p:sldLayoutId id="2147484512" r:id="rId680"/>
    <p:sldLayoutId id="2147484513" r:id="rId681"/>
    <p:sldLayoutId id="2147484514" r:id="rId682"/>
    <p:sldLayoutId id="2147484515" r:id="rId683"/>
    <p:sldLayoutId id="2147484516" r:id="rId684"/>
    <p:sldLayoutId id="2147484517" r:id="rId685"/>
    <p:sldLayoutId id="2147484518" r:id="rId686"/>
    <p:sldLayoutId id="2147484519" r:id="rId687"/>
    <p:sldLayoutId id="2147484520" r:id="rId688"/>
    <p:sldLayoutId id="2147484521" r:id="rId689"/>
    <p:sldLayoutId id="2147484522" r:id="rId690"/>
    <p:sldLayoutId id="2147484523" r:id="rId691"/>
    <p:sldLayoutId id="2147484524" r:id="rId692"/>
    <p:sldLayoutId id="2147484525" r:id="rId693"/>
    <p:sldLayoutId id="2147484526" r:id="rId694"/>
    <p:sldLayoutId id="2147484527" r:id="rId695"/>
    <p:sldLayoutId id="2147484528" r:id="rId696"/>
    <p:sldLayoutId id="2147484529" r:id="rId697"/>
    <p:sldLayoutId id="2147484530" r:id="rId698"/>
    <p:sldLayoutId id="2147484531" r:id="rId699"/>
    <p:sldLayoutId id="2147484532" r:id="rId700"/>
    <p:sldLayoutId id="2147484533" r:id="rId701"/>
    <p:sldLayoutId id="2147484534" r:id="rId702"/>
    <p:sldLayoutId id="2147484535" r:id="rId703"/>
    <p:sldLayoutId id="2147484536" r:id="rId704"/>
    <p:sldLayoutId id="2147484537" r:id="rId705"/>
    <p:sldLayoutId id="2147484538" r:id="rId706"/>
    <p:sldLayoutId id="2147484539" r:id="rId707"/>
    <p:sldLayoutId id="2147484540" r:id="rId708"/>
    <p:sldLayoutId id="2147484541" r:id="rId709"/>
    <p:sldLayoutId id="2147484542" r:id="rId710"/>
    <p:sldLayoutId id="2147484543" r:id="rId711"/>
    <p:sldLayoutId id="2147484544" r:id="rId712"/>
    <p:sldLayoutId id="2147484545" r:id="rId713"/>
    <p:sldLayoutId id="2147484546" r:id="rId714"/>
    <p:sldLayoutId id="2147484547" r:id="rId715"/>
    <p:sldLayoutId id="2147484548" r:id="rId716"/>
    <p:sldLayoutId id="2147484549" r:id="rId717"/>
    <p:sldLayoutId id="2147484550" r:id="rId718"/>
    <p:sldLayoutId id="2147484551" r:id="rId719"/>
    <p:sldLayoutId id="2147484552" r:id="rId720"/>
    <p:sldLayoutId id="2147484553" r:id="rId721"/>
    <p:sldLayoutId id="2147484554" r:id="rId722"/>
    <p:sldLayoutId id="2147484555" r:id="rId723"/>
    <p:sldLayoutId id="2147484556" r:id="rId724"/>
    <p:sldLayoutId id="2147484557" r:id="rId725"/>
    <p:sldLayoutId id="2147484558" r:id="rId726"/>
    <p:sldLayoutId id="2147484559" r:id="rId727"/>
    <p:sldLayoutId id="2147484560" r:id="rId728"/>
    <p:sldLayoutId id="2147484561" r:id="rId729"/>
    <p:sldLayoutId id="2147484562" r:id="rId730"/>
    <p:sldLayoutId id="2147484563" r:id="rId731"/>
    <p:sldLayoutId id="2147484564" r:id="rId732"/>
    <p:sldLayoutId id="2147484565" r:id="rId733"/>
    <p:sldLayoutId id="2147484566" r:id="rId734"/>
    <p:sldLayoutId id="2147484567" r:id="rId735"/>
    <p:sldLayoutId id="2147484568" r:id="rId736"/>
    <p:sldLayoutId id="2147484569" r:id="rId737"/>
    <p:sldLayoutId id="2147484570" r:id="rId738"/>
    <p:sldLayoutId id="2147484571" r:id="rId739"/>
    <p:sldLayoutId id="2147484572" r:id="rId740"/>
    <p:sldLayoutId id="2147484573" r:id="rId741"/>
    <p:sldLayoutId id="2147484574" r:id="rId742"/>
    <p:sldLayoutId id="2147484575" r:id="rId743"/>
    <p:sldLayoutId id="2147484576" r:id="rId744"/>
    <p:sldLayoutId id="2147484577" r:id="rId745"/>
    <p:sldLayoutId id="2147484578" r:id="rId746"/>
    <p:sldLayoutId id="2147484579" r:id="rId747"/>
    <p:sldLayoutId id="2147484580" r:id="rId748"/>
    <p:sldLayoutId id="2147484581" r:id="rId749"/>
    <p:sldLayoutId id="2147484582" r:id="rId750"/>
    <p:sldLayoutId id="2147484583" r:id="rId751"/>
    <p:sldLayoutId id="2147484584" r:id="rId752"/>
    <p:sldLayoutId id="2147484585" r:id="rId753"/>
    <p:sldLayoutId id="2147484586" r:id="rId754"/>
    <p:sldLayoutId id="2147484587" r:id="rId755"/>
    <p:sldLayoutId id="2147484588" r:id="rId756"/>
    <p:sldLayoutId id="2147484589" r:id="rId757"/>
    <p:sldLayoutId id="2147484590" r:id="rId758"/>
    <p:sldLayoutId id="2147484591" r:id="rId759"/>
    <p:sldLayoutId id="2147484592" r:id="rId760"/>
    <p:sldLayoutId id="2147484593" r:id="rId761"/>
    <p:sldLayoutId id="2147484594" r:id="rId762"/>
    <p:sldLayoutId id="2147484595" r:id="rId763"/>
    <p:sldLayoutId id="2147484596" r:id="rId764"/>
    <p:sldLayoutId id="2147484597" r:id="rId765"/>
    <p:sldLayoutId id="2147484598" r:id="rId766"/>
    <p:sldLayoutId id="2147484599" r:id="rId767"/>
    <p:sldLayoutId id="2147484600" r:id="rId768"/>
    <p:sldLayoutId id="2147484601" r:id="rId769"/>
    <p:sldLayoutId id="2147484602" r:id="rId770"/>
    <p:sldLayoutId id="2147484603" r:id="rId771"/>
    <p:sldLayoutId id="2147484604" r:id="rId772"/>
    <p:sldLayoutId id="2147484605" r:id="rId773"/>
    <p:sldLayoutId id="2147484606" r:id="rId774"/>
    <p:sldLayoutId id="2147484607" r:id="rId775"/>
    <p:sldLayoutId id="2147484608" r:id="rId776"/>
    <p:sldLayoutId id="2147484609" r:id="rId777"/>
    <p:sldLayoutId id="2147484610" r:id="rId778"/>
    <p:sldLayoutId id="2147484611" r:id="rId779"/>
    <p:sldLayoutId id="2147484612" r:id="rId780"/>
    <p:sldLayoutId id="2147484613" r:id="rId781"/>
    <p:sldLayoutId id="2147484614" r:id="rId782"/>
    <p:sldLayoutId id="2147484615" r:id="rId783"/>
    <p:sldLayoutId id="2147484616" r:id="rId784"/>
    <p:sldLayoutId id="2147484617" r:id="rId785"/>
    <p:sldLayoutId id="2147484618" r:id="rId786"/>
    <p:sldLayoutId id="2147484619" r:id="rId787"/>
    <p:sldLayoutId id="2147484620" r:id="rId788"/>
    <p:sldLayoutId id="2147484621" r:id="rId789"/>
    <p:sldLayoutId id="2147484622" r:id="rId790"/>
    <p:sldLayoutId id="2147484623" r:id="rId791"/>
    <p:sldLayoutId id="2147484624" r:id="rId792"/>
    <p:sldLayoutId id="2147484625" r:id="rId793"/>
    <p:sldLayoutId id="2147484626" r:id="rId794"/>
    <p:sldLayoutId id="2147484627" r:id="rId795"/>
    <p:sldLayoutId id="2147484628" r:id="rId796"/>
    <p:sldLayoutId id="2147484629" r:id="rId797"/>
    <p:sldLayoutId id="2147484630" r:id="rId798"/>
    <p:sldLayoutId id="2147484631" r:id="rId799"/>
    <p:sldLayoutId id="2147484632" r:id="rId800"/>
    <p:sldLayoutId id="2147484633" r:id="rId801"/>
    <p:sldLayoutId id="2147484634" r:id="rId802"/>
    <p:sldLayoutId id="2147484635" r:id="rId803"/>
    <p:sldLayoutId id="2147484636" r:id="rId804"/>
    <p:sldLayoutId id="2147484637" r:id="rId805"/>
    <p:sldLayoutId id="2147484638" r:id="rId806"/>
    <p:sldLayoutId id="2147484639" r:id="rId807"/>
    <p:sldLayoutId id="2147484640" r:id="rId808"/>
    <p:sldLayoutId id="2147484641" r:id="rId809"/>
    <p:sldLayoutId id="2147484642" r:id="rId810"/>
    <p:sldLayoutId id="2147484643" r:id="rId811"/>
    <p:sldLayoutId id="2147484644" r:id="rId812"/>
    <p:sldLayoutId id="2147484645" r:id="rId813"/>
    <p:sldLayoutId id="2147484646" r:id="rId814"/>
    <p:sldLayoutId id="2147484647" r:id="rId815"/>
    <p:sldLayoutId id="2147484648" r:id="rId816"/>
    <p:sldLayoutId id="2147484649" r:id="rId817"/>
    <p:sldLayoutId id="2147484650" r:id="rId818"/>
    <p:sldLayoutId id="2147484651" r:id="rId819"/>
    <p:sldLayoutId id="2147484652" r:id="rId820"/>
    <p:sldLayoutId id="2147484653" r:id="rId821"/>
    <p:sldLayoutId id="2147484654" r:id="rId822"/>
    <p:sldLayoutId id="2147484655" r:id="rId823"/>
    <p:sldLayoutId id="2147484656" r:id="rId824"/>
    <p:sldLayoutId id="2147484657" r:id="rId825"/>
    <p:sldLayoutId id="2147484658" r:id="rId826"/>
    <p:sldLayoutId id="2147484659" r:id="rId827"/>
    <p:sldLayoutId id="2147484660" r:id="rId828"/>
    <p:sldLayoutId id="2147484661" r:id="rId829"/>
    <p:sldLayoutId id="2147484662" r:id="rId830"/>
    <p:sldLayoutId id="2147484663" r:id="rId831"/>
    <p:sldLayoutId id="2147484664" r:id="rId832"/>
    <p:sldLayoutId id="2147484665" r:id="rId833"/>
    <p:sldLayoutId id="2147484666" r:id="rId834"/>
    <p:sldLayoutId id="2147484667" r:id="rId835"/>
    <p:sldLayoutId id="2147484668" r:id="rId836"/>
    <p:sldLayoutId id="2147484669" r:id="rId837"/>
    <p:sldLayoutId id="2147484670" r:id="rId838"/>
    <p:sldLayoutId id="2147484671" r:id="rId839"/>
    <p:sldLayoutId id="2147484672" r:id="rId840"/>
    <p:sldLayoutId id="2147484673" r:id="rId841"/>
    <p:sldLayoutId id="2147484674" r:id="rId842"/>
    <p:sldLayoutId id="2147484675" r:id="rId843"/>
    <p:sldLayoutId id="2147484676" r:id="rId844"/>
    <p:sldLayoutId id="2147484677" r:id="rId845"/>
    <p:sldLayoutId id="2147484678" r:id="rId846"/>
    <p:sldLayoutId id="2147484679" r:id="rId847"/>
    <p:sldLayoutId id="2147484680" r:id="rId848"/>
    <p:sldLayoutId id="2147484681" r:id="rId849"/>
    <p:sldLayoutId id="2147484682" r:id="rId850"/>
    <p:sldLayoutId id="2147484683" r:id="rId851"/>
    <p:sldLayoutId id="2147484684" r:id="rId852"/>
    <p:sldLayoutId id="2147484685" r:id="rId853"/>
    <p:sldLayoutId id="2147484686" r:id="rId854"/>
    <p:sldLayoutId id="2147484687" r:id="rId855"/>
    <p:sldLayoutId id="2147484688" r:id="rId856"/>
    <p:sldLayoutId id="2147484689" r:id="rId857"/>
    <p:sldLayoutId id="2147484690" r:id="rId858"/>
    <p:sldLayoutId id="2147484691" r:id="rId859"/>
    <p:sldLayoutId id="2147484692" r:id="rId860"/>
    <p:sldLayoutId id="2147484693" r:id="rId861"/>
    <p:sldLayoutId id="2147484694" r:id="rId862"/>
    <p:sldLayoutId id="2147484695" r:id="rId863"/>
    <p:sldLayoutId id="2147484696" r:id="rId864"/>
    <p:sldLayoutId id="2147484697" r:id="rId865"/>
    <p:sldLayoutId id="2147484698" r:id="rId866"/>
    <p:sldLayoutId id="2147484699" r:id="rId867"/>
    <p:sldLayoutId id="2147484700" r:id="rId868"/>
    <p:sldLayoutId id="2147484701" r:id="rId869"/>
    <p:sldLayoutId id="2147484702" r:id="rId870"/>
    <p:sldLayoutId id="2147484703" r:id="rId871"/>
    <p:sldLayoutId id="2147484704" r:id="rId872"/>
    <p:sldLayoutId id="2147484705" r:id="rId873"/>
    <p:sldLayoutId id="2147484706" r:id="rId874"/>
    <p:sldLayoutId id="2147484707" r:id="rId875"/>
    <p:sldLayoutId id="2147484708" r:id="rId876"/>
    <p:sldLayoutId id="2147484709" r:id="rId877"/>
    <p:sldLayoutId id="2147484710" r:id="rId878"/>
    <p:sldLayoutId id="2147484711" r:id="rId879"/>
    <p:sldLayoutId id="2147484712" r:id="rId880"/>
    <p:sldLayoutId id="2147484713" r:id="rId881"/>
    <p:sldLayoutId id="2147484714" r:id="rId882"/>
    <p:sldLayoutId id="2147484715" r:id="rId883"/>
    <p:sldLayoutId id="2147484716" r:id="rId884"/>
    <p:sldLayoutId id="2147484717" r:id="rId885"/>
    <p:sldLayoutId id="2147484718" r:id="rId886"/>
    <p:sldLayoutId id="2147484719" r:id="rId887"/>
    <p:sldLayoutId id="2147484720" r:id="rId888"/>
    <p:sldLayoutId id="2147484721" r:id="rId889"/>
    <p:sldLayoutId id="2147484722" r:id="rId890"/>
    <p:sldLayoutId id="2147484723" r:id="rId891"/>
    <p:sldLayoutId id="2147484724" r:id="rId892"/>
    <p:sldLayoutId id="2147484725" r:id="rId893"/>
    <p:sldLayoutId id="2147484726" r:id="rId894"/>
    <p:sldLayoutId id="2147484727" r:id="rId895"/>
    <p:sldLayoutId id="2147484728" r:id="rId896"/>
    <p:sldLayoutId id="2147484729" r:id="rId897"/>
    <p:sldLayoutId id="2147484730" r:id="rId898"/>
    <p:sldLayoutId id="2147484731" r:id="rId899"/>
    <p:sldLayoutId id="2147484732" r:id="rId900"/>
    <p:sldLayoutId id="2147484733" r:id="rId901"/>
    <p:sldLayoutId id="2147484734" r:id="rId902"/>
    <p:sldLayoutId id="2147484735" r:id="rId903"/>
    <p:sldLayoutId id="2147484736" r:id="rId904"/>
    <p:sldLayoutId id="2147484737" r:id="rId905"/>
    <p:sldLayoutId id="2147484738" r:id="rId906"/>
    <p:sldLayoutId id="2147484739" r:id="rId907"/>
    <p:sldLayoutId id="2147484740" r:id="rId908"/>
    <p:sldLayoutId id="2147484741" r:id="rId909"/>
    <p:sldLayoutId id="2147484742" r:id="rId910"/>
    <p:sldLayoutId id="2147484743" r:id="rId911"/>
    <p:sldLayoutId id="2147484744" r:id="rId912"/>
    <p:sldLayoutId id="2147484745" r:id="rId913"/>
    <p:sldLayoutId id="2147484746" r:id="rId914"/>
    <p:sldLayoutId id="2147484747" r:id="rId915"/>
    <p:sldLayoutId id="2147484748" r:id="rId916"/>
    <p:sldLayoutId id="2147484749" r:id="rId917"/>
    <p:sldLayoutId id="2147484750" r:id="rId918"/>
    <p:sldLayoutId id="2147484751" r:id="rId919"/>
    <p:sldLayoutId id="2147484752" r:id="rId920"/>
    <p:sldLayoutId id="2147484753" r:id="rId921"/>
    <p:sldLayoutId id="2147484754" r:id="rId922"/>
    <p:sldLayoutId id="2147484755" r:id="rId923"/>
    <p:sldLayoutId id="2147484756" r:id="rId924"/>
    <p:sldLayoutId id="2147484757" r:id="rId925"/>
    <p:sldLayoutId id="2147484758" r:id="rId926"/>
    <p:sldLayoutId id="2147484759" r:id="rId927"/>
    <p:sldLayoutId id="2147484760" r:id="rId928"/>
    <p:sldLayoutId id="2147484761" r:id="rId929"/>
    <p:sldLayoutId id="2147484762" r:id="rId930"/>
    <p:sldLayoutId id="2147484763" r:id="rId931"/>
    <p:sldLayoutId id="2147484764" r:id="rId932"/>
    <p:sldLayoutId id="2147484765" r:id="rId933"/>
    <p:sldLayoutId id="2147484766" r:id="rId934"/>
    <p:sldLayoutId id="2147484767" r:id="rId935"/>
    <p:sldLayoutId id="2147484768" r:id="rId936"/>
    <p:sldLayoutId id="2147484769" r:id="rId937"/>
    <p:sldLayoutId id="2147484770" r:id="rId938"/>
    <p:sldLayoutId id="2147484771" r:id="rId939"/>
    <p:sldLayoutId id="2147484772" r:id="rId940"/>
    <p:sldLayoutId id="2147484773" r:id="rId941"/>
    <p:sldLayoutId id="2147484774" r:id="rId942"/>
    <p:sldLayoutId id="2147484775" r:id="rId943"/>
    <p:sldLayoutId id="2147484776" r:id="rId944"/>
    <p:sldLayoutId id="2147484777" r:id="rId945"/>
    <p:sldLayoutId id="2147484778" r:id="rId946"/>
    <p:sldLayoutId id="2147484779" r:id="rId947"/>
    <p:sldLayoutId id="2147484780" r:id="rId948"/>
    <p:sldLayoutId id="2147484781" r:id="rId949"/>
    <p:sldLayoutId id="2147484782" r:id="rId950"/>
    <p:sldLayoutId id="2147484783" r:id="rId95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endParaRPr lang="it-IT"/>
          </a:p>
        </p:txBody>
      </p:sp>
      <p:sp>
        <p:nvSpPr>
          <p:cNvPr id="3" name="Textplatzhalt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Datumsplatzhalter 3"/>
          <p:cNvSpPr>
            <a:spLocks noGrp="1"/>
          </p:cNvSpPr>
          <p:nvPr>
            <p:ph type="dt" sz="half" idx="2"/>
          </p:nvPr>
        </p:nvSpPr>
        <p:spPr>
          <a:xfrm>
            <a:off x="609600" y="635637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C69F0-0CB3-4C22-BDEC-8CC1A027F4EA}" type="datetime1">
              <a:rPr lang="de-AT" smtClean="0"/>
              <a:t>16.09.2022</a:t>
            </a:fld>
            <a:endParaRPr lang="it-IT"/>
          </a:p>
        </p:txBody>
      </p:sp>
      <p:sp>
        <p:nvSpPr>
          <p:cNvPr id="5" name="Fußzeilenplatzhalter 4"/>
          <p:cNvSpPr>
            <a:spLocks noGrp="1"/>
          </p:cNvSpPr>
          <p:nvPr>
            <p:ph type="ftr" sz="quarter" idx="3"/>
          </p:nvPr>
        </p:nvSpPr>
        <p:spPr>
          <a:xfrm>
            <a:off x="4165600" y="635637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Simona Bartoli Kucher                        SLTED 2022</a:t>
            </a:r>
          </a:p>
        </p:txBody>
      </p:sp>
      <p:sp>
        <p:nvSpPr>
          <p:cNvPr id="6" name="Foliennummernplatzhalter 5"/>
          <p:cNvSpPr>
            <a:spLocks noGrp="1"/>
          </p:cNvSpPr>
          <p:nvPr>
            <p:ph type="sldNum" sz="quarter" idx="4"/>
          </p:nvPr>
        </p:nvSpPr>
        <p:spPr>
          <a:xfrm>
            <a:off x="8737600" y="635637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8BA9D3-CA3C-42FC-8AFE-EBBF273A3F68}" type="slidenum">
              <a:rPr lang="it-IT" smtClean="0"/>
              <a:t>‹#›</a:t>
            </a:fld>
            <a:endParaRPr lang="it-IT"/>
          </a:p>
        </p:txBody>
      </p:sp>
    </p:spTree>
    <p:extLst>
      <p:ext uri="{BB962C8B-B14F-4D97-AF65-F5344CB8AC3E}">
        <p14:creationId xmlns:p14="http://schemas.microsoft.com/office/powerpoint/2010/main" val="360138541"/>
      </p:ext>
    </p:extLst>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 id="2147484796" r:id="rId12"/>
    <p:sldLayoutId id="2147484797" r:id="rId13"/>
    <p:sldLayoutId id="2147484798" r:id="rId14"/>
    <p:sldLayoutId id="2147484799" r:id="rId15"/>
    <p:sldLayoutId id="2147484800" r:id="rId16"/>
    <p:sldLayoutId id="2147484801" r:id="rId17"/>
    <p:sldLayoutId id="2147484802" r:id="rId18"/>
    <p:sldLayoutId id="2147484803" r:id="rId19"/>
    <p:sldLayoutId id="2147484804" r:id="rId20"/>
    <p:sldLayoutId id="2147484805" r:id="rId21"/>
    <p:sldLayoutId id="2147484806" r:id="rId22"/>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6D0A059-0703-4017-9F5F-954B3C28CE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it-IT"/>
          </a:p>
        </p:txBody>
      </p:sp>
      <p:sp>
        <p:nvSpPr>
          <p:cNvPr id="3" name="Textplatzhalter 2">
            <a:extLst>
              <a:ext uri="{FF2B5EF4-FFF2-40B4-BE49-F238E27FC236}">
                <a16:creationId xmlns:a16="http://schemas.microsoft.com/office/drawing/2014/main" id="{CDDCDAE9-DDCC-4778-B9EC-60461C6CC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it-IT"/>
          </a:p>
        </p:txBody>
      </p:sp>
      <p:sp>
        <p:nvSpPr>
          <p:cNvPr id="4" name="Datumsplatzhalter 3">
            <a:extLst>
              <a:ext uri="{FF2B5EF4-FFF2-40B4-BE49-F238E27FC236}">
                <a16:creationId xmlns:a16="http://schemas.microsoft.com/office/drawing/2014/main" id="{8789428A-D2E3-4B9B-8935-E266A18AE8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D3F5F-B39E-4115-9AE0-8B43F8A05EE2}" type="datetime1">
              <a:rPr lang="de-AT" smtClean="0"/>
              <a:t>16.09.2022</a:t>
            </a:fld>
            <a:endParaRPr lang="it-IT"/>
          </a:p>
        </p:txBody>
      </p:sp>
      <p:sp>
        <p:nvSpPr>
          <p:cNvPr id="5" name="Fußzeilenplatzhalter 4">
            <a:extLst>
              <a:ext uri="{FF2B5EF4-FFF2-40B4-BE49-F238E27FC236}">
                <a16:creationId xmlns:a16="http://schemas.microsoft.com/office/drawing/2014/main" id="{4CFBCBBA-BAB7-44E4-9B21-3581F0C463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Simona Bartoli Kucher                        SLTED 2022</a:t>
            </a:r>
          </a:p>
        </p:txBody>
      </p:sp>
      <p:sp>
        <p:nvSpPr>
          <p:cNvPr id="6" name="Foliennummernplatzhalter 5">
            <a:extLst>
              <a:ext uri="{FF2B5EF4-FFF2-40B4-BE49-F238E27FC236}">
                <a16:creationId xmlns:a16="http://schemas.microsoft.com/office/drawing/2014/main" id="{2874C605-23E8-41E3-BA7D-D50AD1E203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2423D8-4018-4D4A-8776-82CCB2FA0322}" type="slidenum">
              <a:rPr lang="it-IT" smtClean="0"/>
              <a:t>‹#›</a:t>
            </a:fld>
            <a:endParaRPr lang="it-IT"/>
          </a:p>
        </p:txBody>
      </p:sp>
    </p:spTree>
    <p:extLst>
      <p:ext uri="{BB962C8B-B14F-4D97-AF65-F5344CB8AC3E}">
        <p14:creationId xmlns:p14="http://schemas.microsoft.com/office/powerpoint/2010/main" val="2911318538"/>
      </p:ext>
    </p:extLst>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 id="2147484819" r:id="rId12"/>
    <p:sldLayoutId id="2147484820" r:id="rId13"/>
    <p:sldLayoutId id="2147484821" r:id="rId14"/>
    <p:sldLayoutId id="2147484822" r:id="rId15"/>
    <p:sldLayoutId id="2147484823" r:id="rId16"/>
    <p:sldLayoutId id="2147484824" r:id="rId17"/>
    <p:sldLayoutId id="2147484825" r:id="rId18"/>
    <p:sldLayoutId id="2147484826" r:id="rId19"/>
    <p:sldLayoutId id="2147484827" r:id="rId20"/>
    <p:sldLayoutId id="2147484828" r:id="rId21"/>
    <p:sldLayoutId id="2147484829" r:id="rId22"/>
    <p:sldLayoutId id="2147484830" r:id="rId23"/>
    <p:sldLayoutId id="2147484831" r:id="rId24"/>
    <p:sldLayoutId id="2147484832" r:id="rId25"/>
    <p:sldLayoutId id="2147484833" r:id="rId26"/>
    <p:sldLayoutId id="2147484834" r:id="rId27"/>
    <p:sldLayoutId id="2147484835" r:id="rId28"/>
    <p:sldLayoutId id="2147484836" r:id="rId29"/>
    <p:sldLayoutId id="2147484837" r:id="rId30"/>
    <p:sldLayoutId id="2147484838" r:id="rId31"/>
    <p:sldLayoutId id="2147484839" r:id="rId32"/>
    <p:sldLayoutId id="2147484840" r:id="rId33"/>
    <p:sldLayoutId id="2147484841" r:id="rId34"/>
    <p:sldLayoutId id="2147484842" r:id="rId35"/>
    <p:sldLayoutId id="2147484843" r:id="rId36"/>
    <p:sldLayoutId id="2147484844" r:id="rId37"/>
    <p:sldLayoutId id="2147484845" r:id="rId38"/>
    <p:sldLayoutId id="2147484846" r:id="rId39"/>
    <p:sldLayoutId id="2147484847" r:id="rId40"/>
    <p:sldLayoutId id="2147484848" r:id="rId41"/>
    <p:sldLayoutId id="2147484849" r:id="rId42"/>
    <p:sldLayoutId id="2147484850" r:id="rId43"/>
    <p:sldLayoutId id="2147484851" r:id="rId44"/>
    <p:sldLayoutId id="2147484852" r:id="rId45"/>
    <p:sldLayoutId id="2147484853" r:id="rId46"/>
    <p:sldLayoutId id="2147484854" r:id="rId47"/>
    <p:sldLayoutId id="2147484855" r:id="rId48"/>
    <p:sldLayoutId id="2147484856" r:id="rId49"/>
    <p:sldLayoutId id="2147484857" r:id="rId50"/>
    <p:sldLayoutId id="2147484858" r:id="rId51"/>
    <p:sldLayoutId id="2147484859" r:id="rId52"/>
    <p:sldLayoutId id="2147484860" r:id="rId53"/>
    <p:sldLayoutId id="2147484861" r:id="rId54"/>
    <p:sldLayoutId id="2147484862" r:id="rId55"/>
    <p:sldLayoutId id="2147484863" r:id="rId56"/>
    <p:sldLayoutId id="2147484864" r:id="rId57"/>
    <p:sldLayoutId id="2147484865" r:id="rId58"/>
    <p:sldLayoutId id="2147484866" r:id="rId59"/>
    <p:sldLayoutId id="2147484867" r:id="rId60"/>
    <p:sldLayoutId id="2147484868" r:id="rId61"/>
    <p:sldLayoutId id="2147484869" r:id="rId62"/>
    <p:sldLayoutId id="2147484870" r:id="rId63"/>
    <p:sldLayoutId id="2147484871" r:id="rId64"/>
    <p:sldLayoutId id="2147484872" r:id="rId65"/>
    <p:sldLayoutId id="2147484873" r:id="rId66"/>
    <p:sldLayoutId id="2147484874" r:id="rId67"/>
    <p:sldLayoutId id="2147484875" r:id="rId68"/>
    <p:sldLayoutId id="2147484876" r:id="rId69"/>
    <p:sldLayoutId id="2147484877" r:id="rId70"/>
    <p:sldLayoutId id="2147484878" r:id="rId71"/>
    <p:sldLayoutId id="2147484879" r:id="rId72"/>
    <p:sldLayoutId id="2147484880" r:id="rId73"/>
    <p:sldLayoutId id="2147484881" r:id="rId74"/>
    <p:sldLayoutId id="2147484882" r:id="rId75"/>
    <p:sldLayoutId id="2147484883" r:id="rId76"/>
    <p:sldLayoutId id="2147484884" r:id="rId77"/>
    <p:sldLayoutId id="2147484885" r:id="rId78"/>
    <p:sldLayoutId id="2147484886" r:id="rId79"/>
    <p:sldLayoutId id="2147484887" r:id="rId80"/>
    <p:sldLayoutId id="2147484888" r:id="rId81"/>
    <p:sldLayoutId id="2147484889" r:id="rId82"/>
    <p:sldLayoutId id="2147484890" r:id="rId83"/>
    <p:sldLayoutId id="2147484891" r:id="rId84"/>
    <p:sldLayoutId id="2147484892" r:id="rId85"/>
    <p:sldLayoutId id="2147484893" r:id="rId86"/>
    <p:sldLayoutId id="2147484894" r:id="rId87"/>
    <p:sldLayoutId id="2147484895" r:id="rId88"/>
    <p:sldLayoutId id="2147484896" r:id="rId89"/>
    <p:sldLayoutId id="2147484897" r:id="rId90"/>
    <p:sldLayoutId id="2147484898" r:id="rId91"/>
    <p:sldLayoutId id="2147484899" r:id="rId92"/>
    <p:sldLayoutId id="2147484900" r:id="rId93"/>
    <p:sldLayoutId id="2147484901" r:id="rId94"/>
    <p:sldLayoutId id="2147484902" r:id="rId95"/>
    <p:sldLayoutId id="2147484903" r:id="rId96"/>
    <p:sldLayoutId id="2147484904" r:id="rId97"/>
    <p:sldLayoutId id="2147484905" r:id="rId98"/>
    <p:sldLayoutId id="2147484906" r:id="rId99"/>
    <p:sldLayoutId id="2147484907" r:id="rId100"/>
    <p:sldLayoutId id="2147484908" r:id="rId101"/>
    <p:sldLayoutId id="2147484909" r:id="rId102"/>
    <p:sldLayoutId id="2147484910" r:id="rId103"/>
    <p:sldLayoutId id="2147484911" r:id="rId104"/>
    <p:sldLayoutId id="2147484912" r:id="rId105"/>
    <p:sldLayoutId id="2147484913" r:id="rId106"/>
    <p:sldLayoutId id="2147484914" r:id="rId107"/>
    <p:sldLayoutId id="2147484915" r:id="rId108"/>
    <p:sldLayoutId id="2147484916" r:id="rId109"/>
    <p:sldLayoutId id="2147484917" r:id="rId110"/>
    <p:sldLayoutId id="2147484918" r:id="rId111"/>
    <p:sldLayoutId id="2147484919" r:id="rId112"/>
    <p:sldLayoutId id="2147484920" r:id="rId113"/>
    <p:sldLayoutId id="2147484921" r:id="rId114"/>
    <p:sldLayoutId id="2147484922" r:id="rId115"/>
    <p:sldLayoutId id="2147484923" r:id="rId116"/>
    <p:sldLayoutId id="2147484924" r:id="rId117"/>
    <p:sldLayoutId id="2147484925" r:id="rId118"/>
    <p:sldLayoutId id="2147484926" r:id="rId119"/>
    <p:sldLayoutId id="2147484927" r:id="rId120"/>
    <p:sldLayoutId id="2147484928" r:id="rId121"/>
    <p:sldLayoutId id="2147484929" r:id="rId122"/>
    <p:sldLayoutId id="2147484930" r:id="rId123"/>
    <p:sldLayoutId id="2147484931" r:id="rId124"/>
    <p:sldLayoutId id="2147484932" r:id="rId125"/>
    <p:sldLayoutId id="2147484933" r:id="rId126"/>
    <p:sldLayoutId id="2147484934" r:id="rId127"/>
    <p:sldLayoutId id="2147484935" r:id="rId128"/>
    <p:sldLayoutId id="2147484936" r:id="rId129"/>
    <p:sldLayoutId id="2147484937" r:id="rId130"/>
    <p:sldLayoutId id="2147484938" r:id="rId131"/>
    <p:sldLayoutId id="2147484939" r:id="rId132"/>
    <p:sldLayoutId id="2147484940" r:id="rId133"/>
    <p:sldLayoutId id="2147484941" r:id="rId134"/>
    <p:sldLayoutId id="2147484942" r:id="rId135"/>
    <p:sldLayoutId id="2147484943" r:id="rId136"/>
    <p:sldLayoutId id="2147484944" r:id="rId137"/>
    <p:sldLayoutId id="2147484945" r:id="rId138"/>
    <p:sldLayoutId id="2147484946" r:id="rId139"/>
    <p:sldLayoutId id="2147484947" r:id="rId140"/>
    <p:sldLayoutId id="2147484948" r:id="rId141"/>
    <p:sldLayoutId id="2147484949" r:id="rId142"/>
    <p:sldLayoutId id="2147484950" r:id="rId143"/>
    <p:sldLayoutId id="2147484951" r:id="rId144"/>
    <p:sldLayoutId id="2147484952" r:id="rId145"/>
    <p:sldLayoutId id="2147484953" r:id="rId146"/>
    <p:sldLayoutId id="2147484954" r:id="rId147"/>
    <p:sldLayoutId id="2147484955" r:id="rId148"/>
    <p:sldLayoutId id="2147484956" r:id="rId149"/>
    <p:sldLayoutId id="2147484957" r:id="rId150"/>
    <p:sldLayoutId id="2147484958" r:id="rId151"/>
    <p:sldLayoutId id="2147484959" r:id="rId152"/>
    <p:sldLayoutId id="2147484960" r:id="rId153"/>
    <p:sldLayoutId id="2147484961" r:id="rId154"/>
    <p:sldLayoutId id="2147484962" r:id="rId155"/>
    <p:sldLayoutId id="2147484963" r:id="rId156"/>
    <p:sldLayoutId id="2147484964" r:id="rId157"/>
    <p:sldLayoutId id="2147484965" r:id="rId158"/>
    <p:sldLayoutId id="2147484966" r:id="rId159"/>
    <p:sldLayoutId id="2147484967" r:id="rId160"/>
    <p:sldLayoutId id="2147484968" r:id="rId161"/>
    <p:sldLayoutId id="2147484969" r:id="rId162"/>
    <p:sldLayoutId id="2147484970" r:id="rId163"/>
    <p:sldLayoutId id="2147484971" r:id="rId164"/>
    <p:sldLayoutId id="2147484972" r:id="rId165"/>
    <p:sldLayoutId id="2147484973" r:id="rId166"/>
    <p:sldLayoutId id="2147484974" r:id="rId167"/>
    <p:sldLayoutId id="2147484975" r:id="rId168"/>
    <p:sldLayoutId id="2147484976" r:id="rId169"/>
    <p:sldLayoutId id="2147484977" r:id="rId170"/>
    <p:sldLayoutId id="2147484978" r:id="rId171"/>
    <p:sldLayoutId id="2147484979" r:id="rId172"/>
    <p:sldLayoutId id="2147484980" r:id="rId173"/>
    <p:sldLayoutId id="2147484981" r:id="rId174"/>
    <p:sldLayoutId id="2147484982" r:id="rId175"/>
    <p:sldLayoutId id="2147484983" r:id="rId176"/>
    <p:sldLayoutId id="2147484984" r:id="rId177"/>
    <p:sldLayoutId id="2147484985" r:id="rId178"/>
    <p:sldLayoutId id="2147484986" r:id="rId179"/>
    <p:sldLayoutId id="2147484987" r:id="rId180"/>
    <p:sldLayoutId id="2147484988" r:id="rId181"/>
    <p:sldLayoutId id="2147484989" r:id="rId182"/>
    <p:sldLayoutId id="2147484990" r:id="rId183"/>
    <p:sldLayoutId id="2147484991" r:id="rId184"/>
    <p:sldLayoutId id="2147484992" r:id="rId185"/>
    <p:sldLayoutId id="2147484993" r:id="rId186"/>
    <p:sldLayoutId id="2147484994" r:id="rId187"/>
    <p:sldLayoutId id="2147484995" r:id="rId188"/>
    <p:sldLayoutId id="2147484996" r:id="rId189"/>
    <p:sldLayoutId id="2147484997" r:id="rId190"/>
    <p:sldLayoutId id="2147484998" r:id="rId191"/>
    <p:sldLayoutId id="2147484999" r:id="rId192"/>
    <p:sldLayoutId id="2147485000" r:id="rId193"/>
    <p:sldLayoutId id="2147485001" r:id="rId194"/>
    <p:sldLayoutId id="2147485002" r:id="rId195"/>
    <p:sldLayoutId id="2147485003" r:id="rId196"/>
    <p:sldLayoutId id="2147485004" r:id="rId197"/>
    <p:sldLayoutId id="2147485005" r:id="rId198"/>
    <p:sldLayoutId id="2147485006" r:id="rId199"/>
    <p:sldLayoutId id="2147485007" r:id="rId200"/>
    <p:sldLayoutId id="2147485008" r:id="rId201"/>
    <p:sldLayoutId id="2147485009" r:id="rId202"/>
    <p:sldLayoutId id="2147485010" r:id="rId203"/>
    <p:sldLayoutId id="2147485011" r:id="rId204"/>
    <p:sldLayoutId id="2147485012" r:id="rId205"/>
    <p:sldLayoutId id="2147485013" r:id="rId206"/>
    <p:sldLayoutId id="2147485014" r:id="rId207"/>
    <p:sldLayoutId id="2147485015" r:id="rId208"/>
    <p:sldLayoutId id="2147485016" r:id="rId209"/>
    <p:sldLayoutId id="2147485017" r:id="rId210"/>
    <p:sldLayoutId id="2147485018" r:id="rId211"/>
    <p:sldLayoutId id="2147485019" r:id="rId212"/>
    <p:sldLayoutId id="2147485020" r:id="rId213"/>
    <p:sldLayoutId id="2147485021" r:id="rId214"/>
    <p:sldLayoutId id="2147485022" r:id="rId215"/>
    <p:sldLayoutId id="2147485023" r:id="rId216"/>
    <p:sldLayoutId id="2147485024" r:id="rId217"/>
    <p:sldLayoutId id="2147485025" r:id="rId218"/>
    <p:sldLayoutId id="2147485026" r:id="rId219"/>
    <p:sldLayoutId id="2147485027" r:id="rId220"/>
    <p:sldLayoutId id="2147485028" r:id="rId221"/>
    <p:sldLayoutId id="2147485029" r:id="rId222"/>
    <p:sldLayoutId id="2147485030" r:id="rId223"/>
    <p:sldLayoutId id="2147485031" r:id="rId224"/>
    <p:sldLayoutId id="2147485032" r:id="rId225"/>
    <p:sldLayoutId id="2147485033" r:id="rId226"/>
    <p:sldLayoutId id="2147485034" r:id="rId227"/>
    <p:sldLayoutId id="2147485035" r:id="rId228"/>
    <p:sldLayoutId id="2147485036" r:id="rId229"/>
    <p:sldLayoutId id="2147485037" r:id="rId230"/>
    <p:sldLayoutId id="2147485038" r:id="rId231"/>
    <p:sldLayoutId id="2147485039" r:id="rId232"/>
    <p:sldLayoutId id="2147485040" r:id="rId233"/>
    <p:sldLayoutId id="2147485041" r:id="rId234"/>
    <p:sldLayoutId id="2147485042" r:id="rId235"/>
    <p:sldLayoutId id="2147485043" r:id="rId236"/>
    <p:sldLayoutId id="2147485044" r:id="rId237"/>
    <p:sldLayoutId id="2147485045" r:id="rId238"/>
    <p:sldLayoutId id="2147485046" r:id="rId239"/>
    <p:sldLayoutId id="2147485047" r:id="rId240"/>
    <p:sldLayoutId id="2147485048" r:id="rId241"/>
    <p:sldLayoutId id="2147485049" r:id="rId242"/>
    <p:sldLayoutId id="2147485050" r:id="rId243"/>
    <p:sldLayoutId id="2147485051" r:id="rId244"/>
    <p:sldLayoutId id="2147485052" r:id="rId245"/>
    <p:sldLayoutId id="2147485053" r:id="rId246"/>
    <p:sldLayoutId id="2147485054" r:id="rId247"/>
    <p:sldLayoutId id="2147485055" r:id="rId248"/>
    <p:sldLayoutId id="2147485056" r:id="rId249"/>
    <p:sldLayoutId id="2147485057" r:id="rId250"/>
    <p:sldLayoutId id="2147485058" r:id="rId251"/>
    <p:sldLayoutId id="2147485059" r:id="rId252"/>
    <p:sldLayoutId id="2147485060" r:id="rId253"/>
    <p:sldLayoutId id="2147485061" r:id="rId254"/>
    <p:sldLayoutId id="2147485062" r:id="rId255"/>
    <p:sldLayoutId id="2147485063" r:id="rId256"/>
    <p:sldLayoutId id="2147485064" r:id="rId257"/>
    <p:sldLayoutId id="2147485065" r:id="rId258"/>
    <p:sldLayoutId id="2147485066" r:id="rId259"/>
    <p:sldLayoutId id="2147485067" r:id="rId260"/>
    <p:sldLayoutId id="2147485068" r:id="rId261"/>
    <p:sldLayoutId id="2147485069" r:id="rId262"/>
    <p:sldLayoutId id="2147485070" r:id="rId263"/>
    <p:sldLayoutId id="2147485071" r:id="rId264"/>
    <p:sldLayoutId id="2147485072" r:id="rId265"/>
    <p:sldLayoutId id="2147485073" r:id="rId266"/>
    <p:sldLayoutId id="2147485074" r:id="rId267"/>
    <p:sldLayoutId id="2147485075" r:id="rId268"/>
    <p:sldLayoutId id="2147485076" r:id="rId269"/>
    <p:sldLayoutId id="2147485077" r:id="rId270"/>
    <p:sldLayoutId id="2147485078" r:id="rId271"/>
    <p:sldLayoutId id="2147485079" r:id="rId272"/>
    <p:sldLayoutId id="2147485080" r:id="rId273"/>
    <p:sldLayoutId id="2147485081" r:id="rId274"/>
    <p:sldLayoutId id="2147485082" r:id="rId275"/>
    <p:sldLayoutId id="2147485083" r:id="rId276"/>
    <p:sldLayoutId id="2147485084" r:id="rId277"/>
    <p:sldLayoutId id="2147485085" r:id="rId278"/>
    <p:sldLayoutId id="2147485086" r:id="rId279"/>
    <p:sldLayoutId id="2147485087" r:id="rId280"/>
    <p:sldLayoutId id="2147485088" r:id="rId281"/>
    <p:sldLayoutId id="2147485089" r:id="rId282"/>
    <p:sldLayoutId id="2147485090" r:id="rId283"/>
    <p:sldLayoutId id="2147485091" r:id="rId284"/>
    <p:sldLayoutId id="2147485092" r:id="rId285"/>
    <p:sldLayoutId id="2147485093" r:id="rId286"/>
    <p:sldLayoutId id="2147485094" r:id="rId287"/>
    <p:sldLayoutId id="2147485095" r:id="rId288"/>
    <p:sldLayoutId id="2147485096" r:id="rId289"/>
    <p:sldLayoutId id="2147485097" r:id="rId290"/>
    <p:sldLayoutId id="2147485098" r:id="rId291"/>
    <p:sldLayoutId id="2147485099" r:id="rId292"/>
    <p:sldLayoutId id="2147485100" r:id="rId293"/>
    <p:sldLayoutId id="2147485101" r:id="rId294"/>
    <p:sldLayoutId id="2147485102" r:id="rId295"/>
    <p:sldLayoutId id="2147485103" r:id="rId296"/>
    <p:sldLayoutId id="2147485104" r:id="rId297"/>
    <p:sldLayoutId id="2147485105" r:id="rId298"/>
    <p:sldLayoutId id="2147485106" r:id="rId299"/>
    <p:sldLayoutId id="2147485107" r:id="rId300"/>
    <p:sldLayoutId id="2147485108" r:id="rId301"/>
    <p:sldLayoutId id="2147485109" r:id="rId302"/>
    <p:sldLayoutId id="2147485110" r:id="rId303"/>
    <p:sldLayoutId id="2147485111" r:id="rId304"/>
    <p:sldLayoutId id="2147485112" r:id="rId305"/>
    <p:sldLayoutId id="2147485113" r:id="rId306"/>
    <p:sldLayoutId id="2147485114" r:id="rId307"/>
    <p:sldLayoutId id="2147485115" r:id="rId308"/>
    <p:sldLayoutId id="2147485116" r:id="rId309"/>
    <p:sldLayoutId id="2147485117" r:id="rId310"/>
    <p:sldLayoutId id="2147485118" r:id="rId311"/>
    <p:sldLayoutId id="2147485119" r:id="rId312"/>
    <p:sldLayoutId id="2147485120" r:id="rId313"/>
    <p:sldLayoutId id="2147485121" r:id="rId314"/>
    <p:sldLayoutId id="2147485122" r:id="rId315"/>
    <p:sldLayoutId id="2147485123" r:id="rId316"/>
    <p:sldLayoutId id="2147485124" r:id="rId317"/>
    <p:sldLayoutId id="2147485125" r:id="rId318"/>
    <p:sldLayoutId id="2147485126" r:id="rId319"/>
    <p:sldLayoutId id="2147485127" r:id="rId320"/>
    <p:sldLayoutId id="2147485128" r:id="rId321"/>
    <p:sldLayoutId id="2147485129" r:id="rId322"/>
    <p:sldLayoutId id="2147485130" r:id="rId323"/>
    <p:sldLayoutId id="2147485131" r:id="rId324"/>
    <p:sldLayoutId id="2147485132" r:id="rId325"/>
    <p:sldLayoutId id="2147485133" r:id="rId326"/>
    <p:sldLayoutId id="2147485134" r:id="rId327"/>
    <p:sldLayoutId id="2147485135" r:id="rId328"/>
    <p:sldLayoutId id="2147485136" r:id="rId329"/>
    <p:sldLayoutId id="2147485137" r:id="rId330"/>
    <p:sldLayoutId id="2147485138" r:id="rId331"/>
    <p:sldLayoutId id="2147485139" r:id="rId332"/>
    <p:sldLayoutId id="2147485140" r:id="rId333"/>
    <p:sldLayoutId id="2147485141" r:id="rId334"/>
    <p:sldLayoutId id="2147485142" r:id="rId335"/>
    <p:sldLayoutId id="2147485143" r:id="rId336"/>
    <p:sldLayoutId id="2147485144" r:id="rId337"/>
    <p:sldLayoutId id="2147485145" r:id="rId338"/>
    <p:sldLayoutId id="2147485146" r:id="rId339"/>
    <p:sldLayoutId id="2147485147" r:id="rId340"/>
    <p:sldLayoutId id="2147485148" r:id="rId341"/>
    <p:sldLayoutId id="2147485149" r:id="rId342"/>
    <p:sldLayoutId id="2147485150" r:id="rId343"/>
    <p:sldLayoutId id="2147485151" r:id="rId344"/>
    <p:sldLayoutId id="2147485152" r:id="rId345"/>
    <p:sldLayoutId id="2147485153" r:id="rId346"/>
    <p:sldLayoutId id="2147485154" r:id="rId347"/>
    <p:sldLayoutId id="2147485155" r:id="rId348"/>
    <p:sldLayoutId id="2147485156" r:id="rId349"/>
    <p:sldLayoutId id="2147485157" r:id="rId350"/>
    <p:sldLayoutId id="2147485158" r:id="rId351"/>
    <p:sldLayoutId id="2147485159" r:id="rId352"/>
    <p:sldLayoutId id="2147485160" r:id="rId353"/>
    <p:sldLayoutId id="2147485161" r:id="rId354"/>
    <p:sldLayoutId id="2147485162" r:id="rId355"/>
    <p:sldLayoutId id="2147485163" r:id="rId356"/>
    <p:sldLayoutId id="2147485164" r:id="rId357"/>
    <p:sldLayoutId id="2147485165" r:id="rId358"/>
    <p:sldLayoutId id="2147485166" r:id="rId359"/>
    <p:sldLayoutId id="2147485167" r:id="rId360"/>
    <p:sldLayoutId id="2147485168" r:id="rId361"/>
    <p:sldLayoutId id="2147485169" r:id="rId362"/>
    <p:sldLayoutId id="2147485170" r:id="rId363"/>
    <p:sldLayoutId id="2147485171" r:id="rId364"/>
    <p:sldLayoutId id="2147485172" r:id="rId365"/>
    <p:sldLayoutId id="2147485173" r:id="rId366"/>
    <p:sldLayoutId id="2147485174" r:id="rId367"/>
    <p:sldLayoutId id="2147485175" r:id="rId368"/>
    <p:sldLayoutId id="2147485176" r:id="rId369"/>
    <p:sldLayoutId id="2147485177" r:id="rId370"/>
    <p:sldLayoutId id="2147485178" r:id="rId371"/>
    <p:sldLayoutId id="2147485179" r:id="rId372"/>
    <p:sldLayoutId id="2147485180" r:id="rId373"/>
    <p:sldLayoutId id="2147485181" r:id="rId374"/>
    <p:sldLayoutId id="2147485182" r:id="rId375"/>
    <p:sldLayoutId id="2147485183" r:id="rId376"/>
    <p:sldLayoutId id="2147485184" r:id="rId377"/>
    <p:sldLayoutId id="2147485185" r:id="rId378"/>
    <p:sldLayoutId id="2147485186" r:id="rId379"/>
    <p:sldLayoutId id="2147485187" r:id="rId380"/>
    <p:sldLayoutId id="2147485188" r:id="rId381"/>
    <p:sldLayoutId id="2147485189" r:id="rId382"/>
    <p:sldLayoutId id="2147485190" r:id="rId383"/>
    <p:sldLayoutId id="2147485191" r:id="rId384"/>
    <p:sldLayoutId id="2147485192" r:id="rId385"/>
    <p:sldLayoutId id="2147485193" r:id="rId386"/>
    <p:sldLayoutId id="2147485194" r:id="rId387"/>
    <p:sldLayoutId id="2147485195" r:id="rId388"/>
    <p:sldLayoutId id="2147485196" r:id="rId389"/>
    <p:sldLayoutId id="2147485197" r:id="rId390"/>
    <p:sldLayoutId id="2147485198" r:id="rId391"/>
    <p:sldLayoutId id="2147485199" r:id="rId392"/>
    <p:sldLayoutId id="2147485200" r:id="rId393"/>
    <p:sldLayoutId id="2147485201" r:id="rId394"/>
    <p:sldLayoutId id="2147485202" r:id="rId395"/>
    <p:sldLayoutId id="2147485203" r:id="rId396"/>
    <p:sldLayoutId id="2147485204" r:id="rId397"/>
    <p:sldLayoutId id="2147485205" r:id="rId398"/>
    <p:sldLayoutId id="2147485206" r:id="rId399"/>
    <p:sldLayoutId id="2147485207" r:id="rId400"/>
    <p:sldLayoutId id="2147485208" r:id="rId401"/>
    <p:sldLayoutId id="2147485209" r:id="rId402"/>
    <p:sldLayoutId id="2147485210" r:id="rId403"/>
    <p:sldLayoutId id="2147485211" r:id="rId404"/>
    <p:sldLayoutId id="2147485212" r:id="rId405"/>
    <p:sldLayoutId id="2147485213" r:id="rId406"/>
    <p:sldLayoutId id="2147485214" r:id="rId407"/>
    <p:sldLayoutId id="2147485215" r:id="rId408"/>
    <p:sldLayoutId id="2147485216" r:id="rId409"/>
    <p:sldLayoutId id="2147485217" r:id="rId410"/>
    <p:sldLayoutId id="2147485218" r:id="rId411"/>
    <p:sldLayoutId id="2147485219" r:id="rId412"/>
    <p:sldLayoutId id="2147485220" r:id="rId413"/>
    <p:sldLayoutId id="2147485221" r:id="rId414"/>
    <p:sldLayoutId id="2147485222" r:id="rId415"/>
    <p:sldLayoutId id="2147485223" r:id="rId416"/>
    <p:sldLayoutId id="2147485224" r:id="rId417"/>
    <p:sldLayoutId id="2147485225" r:id="rId418"/>
    <p:sldLayoutId id="2147485226" r:id="rId419"/>
    <p:sldLayoutId id="2147485227" r:id="rId420"/>
    <p:sldLayoutId id="2147485228" r:id="rId421"/>
    <p:sldLayoutId id="2147485229" r:id="rId422"/>
    <p:sldLayoutId id="2147485230" r:id="rId423"/>
    <p:sldLayoutId id="2147485231" r:id="rId424"/>
    <p:sldLayoutId id="2147485232" r:id="rId425"/>
    <p:sldLayoutId id="2147485233" r:id="rId426"/>
    <p:sldLayoutId id="2147485234" r:id="rId427"/>
    <p:sldLayoutId id="2147485235" r:id="rId428"/>
    <p:sldLayoutId id="2147485236" r:id="rId429"/>
    <p:sldLayoutId id="2147485237" r:id="rId430"/>
    <p:sldLayoutId id="2147485238" r:id="rId431"/>
    <p:sldLayoutId id="2147485239" r:id="rId432"/>
    <p:sldLayoutId id="2147485240" r:id="rId433"/>
    <p:sldLayoutId id="2147485241" r:id="rId434"/>
    <p:sldLayoutId id="2147485242" r:id="rId435"/>
    <p:sldLayoutId id="2147485243" r:id="rId436"/>
    <p:sldLayoutId id="2147485244" r:id="rId437"/>
    <p:sldLayoutId id="2147485245" r:id="rId438"/>
    <p:sldLayoutId id="2147485246" r:id="rId439"/>
    <p:sldLayoutId id="2147485247" r:id="rId440"/>
    <p:sldLayoutId id="2147485248" r:id="rId441"/>
    <p:sldLayoutId id="2147485249" r:id="rId442"/>
    <p:sldLayoutId id="2147485250" r:id="rId443"/>
    <p:sldLayoutId id="2147485251" r:id="rId444"/>
    <p:sldLayoutId id="2147485252" r:id="rId445"/>
    <p:sldLayoutId id="2147485253" r:id="rId446"/>
    <p:sldLayoutId id="2147485254" r:id="rId447"/>
    <p:sldLayoutId id="2147485255" r:id="rId448"/>
    <p:sldLayoutId id="2147485256" r:id="rId449"/>
    <p:sldLayoutId id="2147485257" r:id="rId450"/>
    <p:sldLayoutId id="2147485258" r:id="rId451"/>
    <p:sldLayoutId id="2147485259" r:id="rId452"/>
    <p:sldLayoutId id="2147485260" r:id="rId45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9.xml"/><Relationship Id="rId4"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3.xml"/><Relationship Id="rId5" Type="http://schemas.openxmlformats.org/officeDocument/2006/relationships/image" Target="../media/image24.png"/><Relationship Id="rId4" Type="http://schemas.openxmlformats.org/officeDocument/2006/relationships/hyperlink" Target="https://pixabay.com/no/sp%C3%B8rsm%C3%A5lstegn-sp%C3%B8rsm%C3%A5l-svar-1019983/"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hyperlink" Target="https://casework.eu/de/lesson/introduction-the-development-model-of-intercultural-sensitivity/" TargetMode="External"/><Relationship Id="rId2" Type="http://schemas.openxmlformats.org/officeDocument/2006/relationships/image" Target="../media/image28.png"/><Relationship Id="rId1" Type="http://schemas.openxmlformats.org/officeDocument/2006/relationships/slideLayout" Target="../slideLayouts/slideLayout19.xml"/><Relationship Id="rId4" Type="http://schemas.openxmlformats.org/officeDocument/2006/relationships/hyperlink" Target="https://creativecommons.org/licenses/by-nd/3.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9.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hyperlink" Target="https://epep.at/?page_id=5233" TargetMode="External"/><Relationship Id="rId2" Type="http://schemas.openxmlformats.org/officeDocument/2006/relationships/image" Target="../media/image36.jp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eduvidual.at/mod/assign/view.php?id=2020293" TargetMode="External"/><Relationship Id="rId2"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hyperlink" Target="https://tinyurl.com/cyoa-writing" TargetMode="External"/><Relationship Id="rId5" Type="http://schemas.openxmlformats.org/officeDocument/2006/relationships/image" Target="../media/image40.pn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hyperlink" Target="https://epep.at/?page_id=5349" TargetMode="External"/><Relationship Id="rId2" Type="http://schemas.openxmlformats.org/officeDocument/2006/relationships/image" Target="../media/image41.png"/><Relationship Id="rId1" Type="http://schemas.openxmlformats.org/officeDocument/2006/relationships/slideLayout" Target="../slideLayouts/slideLayout35.xml"/><Relationship Id="rId5" Type="http://schemas.openxmlformats.org/officeDocument/2006/relationships/hyperlink" Target="https://tinyurl.com/who-was-instructions" TargetMode="Externa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5.JPG"/></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hyperlink" Target="https://epep.at/?page_id=5614" TargetMode="Externa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hyperlink" Target="https://readingiscool.xyz/rc/"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miracleshappen13.blogspot.com/2013/03/playing-with-time.html" TargetMode="External"/><Relationship Id="rId2" Type="http://schemas.openxmlformats.org/officeDocument/2006/relationships/image" Target="../media/image50.jpeg"/><Relationship Id="rId1" Type="http://schemas.openxmlformats.org/officeDocument/2006/relationships/slideLayout" Target="../slideLayouts/slideLayout19.xml"/><Relationship Id="rId4" Type="http://schemas.openxmlformats.org/officeDocument/2006/relationships/hyperlink" Target="https://creativecommons.org/licenses/by/3.0/"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miracleshappen13.blogspot.com/2013/03/playing-with-time.html" TargetMode="External"/><Relationship Id="rId2" Type="http://schemas.openxmlformats.org/officeDocument/2006/relationships/image" Target="../media/image50.jpeg"/><Relationship Id="rId1" Type="http://schemas.openxmlformats.org/officeDocument/2006/relationships/slideLayout" Target="../slideLayouts/slideLayout19.xml"/><Relationship Id="rId4" Type="http://schemas.openxmlformats.org/officeDocument/2006/relationships/hyperlink" Target="https://creativecommons.org/licenses/by/3.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diagramLayout" Target="../diagrams/layout1.xml"/><Relationship Id="rId7" Type="http://schemas.openxmlformats.org/officeDocument/2006/relationships/image" Target="../media/image56.png"/><Relationship Id="rId2" Type="http://schemas.openxmlformats.org/officeDocument/2006/relationships/diagramData" Target="../diagrams/data1.xml"/><Relationship Id="rId1" Type="http://schemas.openxmlformats.org/officeDocument/2006/relationships/slideLayout" Target="../slideLayouts/slideLayout7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xml"/><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1051.xml"/><Relationship Id="rId4" Type="http://schemas.openxmlformats.org/officeDocument/2006/relationships/image" Target="../media/image6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51.xml"/></Relationships>
</file>

<file path=ppt/slides/_rels/slide46.xml.rels><?xml version="1.0" encoding="UTF-8" standalone="yes"?>
<Relationships xmlns="http://schemas.openxmlformats.org/package/2006/relationships"><Relationship Id="rId3" Type="http://schemas.openxmlformats.org/officeDocument/2006/relationships/image" Target="../media/image68.tif"/><Relationship Id="rId2" Type="http://schemas.openxmlformats.org/officeDocument/2006/relationships/notesSlide" Target="../notesSlides/notesSlide7.xml"/><Relationship Id="rId1" Type="http://schemas.openxmlformats.org/officeDocument/2006/relationships/slideLayout" Target="../slideLayouts/slideLayout100.xml"/><Relationship Id="rId4" Type="http://schemas.openxmlformats.org/officeDocument/2006/relationships/image" Target="../media/image69.tif"/></Relationships>
</file>

<file path=ppt/slides/_rels/slide4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051.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xml"/><Relationship Id="rId1" Type="http://schemas.openxmlformats.org/officeDocument/2006/relationships/slideLayout" Target="../slideLayouts/slideLayout100.xml"/><Relationship Id="rId4" Type="http://schemas.openxmlformats.org/officeDocument/2006/relationships/image" Target="../media/image73.JPG"/></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xml"/><Relationship Id="rId1" Type="http://schemas.openxmlformats.org/officeDocument/2006/relationships/slideLayout" Target="../slideLayouts/slideLayout100.xml"/><Relationship Id="rId4" Type="http://schemas.openxmlformats.org/officeDocument/2006/relationships/hyperlink" Target="https://alumni.uni-graz.at/de/neuigkeiten/detail/article/sektion-alumni-romanistik-workshop-mit-takoua-ben-mohamed/"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jpg"/><Relationship Id="rId2" Type="http://schemas.openxmlformats.org/officeDocument/2006/relationships/diagramData" Target="../diagrams/data3.xml"/><Relationship Id="rId1" Type="http://schemas.openxmlformats.org/officeDocument/2006/relationships/slideLayout" Target="../slideLayouts/slideLayout7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7.jpg"/><Relationship Id="rId2" Type="http://schemas.openxmlformats.org/officeDocument/2006/relationships/diagramData" Target="../diagrams/data4.xml"/><Relationship Id="rId1" Type="http://schemas.openxmlformats.org/officeDocument/2006/relationships/slideLayout" Target="../slideLayouts/slideLayout7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3.xml"/></Relationships>
</file>

<file path=ppt/slides/_rels/slide5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2.xml"/><Relationship Id="rId1" Type="http://schemas.openxmlformats.org/officeDocument/2006/relationships/slideLayout" Target="../slideLayouts/slideLayout1068.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C3C955D-6ADB-46E0-B7D3-A5CD8B205ECE}"/>
              </a:ext>
            </a:extLst>
          </p:cNvPr>
          <p:cNvSpPr>
            <a:spLocks noGrp="1" noChangeArrowheads="1"/>
          </p:cNvSpPr>
          <p:nvPr>
            <p:ph type="ctrTitle"/>
          </p:nvPr>
        </p:nvSpPr>
        <p:spPr>
          <a:xfrm>
            <a:off x="3200400" y="1066800"/>
            <a:ext cx="6781800" cy="2362200"/>
          </a:xfrm>
        </p:spPr>
        <p:txBody>
          <a:bodyPr>
            <a:normAutofit fontScale="90000"/>
          </a:bodyPr>
          <a:lstStyle/>
          <a:p>
            <a:pPr eaLnBrk="1" hangingPunct="1">
              <a:defRPr/>
            </a:pPr>
            <a:r>
              <a:rPr lang="de-AT" altLang="de-DE" dirty="0">
                <a:ln>
                  <a:noFill/>
                </a:ln>
              </a:rPr>
              <a:t>Quo Vadis </a:t>
            </a:r>
            <a:br>
              <a:rPr lang="de-AT" altLang="de-DE" dirty="0">
                <a:ln>
                  <a:noFill/>
                </a:ln>
              </a:rPr>
            </a:br>
            <a:r>
              <a:rPr lang="de-AT" altLang="de-DE" dirty="0">
                <a:ln>
                  <a:noFill/>
                </a:ln>
              </a:rPr>
              <a:t>Cultural Learning and Language Education? </a:t>
            </a:r>
          </a:p>
        </p:txBody>
      </p:sp>
      <p:sp>
        <p:nvSpPr>
          <p:cNvPr id="7171" name="Rectangle 3">
            <a:extLst>
              <a:ext uri="{FF2B5EF4-FFF2-40B4-BE49-F238E27FC236}">
                <a16:creationId xmlns:a16="http://schemas.microsoft.com/office/drawing/2014/main" id="{D58168C2-2CD3-4BF0-AC83-049CBC0B3046}"/>
              </a:ext>
            </a:extLst>
          </p:cNvPr>
          <p:cNvSpPr>
            <a:spLocks noGrp="1"/>
          </p:cNvSpPr>
          <p:nvPr>
            <p:ph type="subTitle" idx="1"/>
          </p:nvPr>
        </p:nvSpPr>
        <p:spPr>
          <a:xfrm>
            <a:off x="4448182" y="4402139"/>
            <a:ext cx="5762625" cy="1365251"/>
          </a:xfrm>
        </p:spPr>
        <p:txBody>
          <a:bodyPr>
            <a:normAutofit fontScale="92500" lnSpcReduction="20000"/>
          </a:bodyPr>
          <a:lstStyle/>
          <a:p>
            <a:pPr eaLnBrk="1" hangingPunct="1">
              <a:defRPr/>
            </a:pPr>
            <a:r>
              <a:rPr lang="en-US" altLang="de-DE" dirty="0"/>
              <a:t>Symposium chair: Werner Delanoy</a:t>
            </a:r>
          </a:p>
          <a:p>
            <a:pPr eaLnBrk="1" hangingPunct="1">
              <a:defRPr/>
            </a:pPr>
            <a:r>
              <a:rPr lang="en-US" altLang="de-DE" dirty="0"/>
              <a:t>Panel: Simona Bartoli-</a:t>
            </a:r>
            <a:r>
              <a:rPr lang="en-US" altLang="de-DE" dirty="0" err="1"/>
              <a:t>Kucher</a:t>
            </a:r>
            <a:r>
              <a:rPr lang="en-US" altLang="de-DE" dirty="0"/>
              <a:t>, Werner Delanoy, Frauke Matz, Elisabeth </a:t>
            </a:r>
            <a:r>
              <a:rPr lang="en-US" altLang="de-DE" dirty="0" err="1"/>
              <a:t>Pölzleitner</a:t>
            </a:r>
            <a:r>
              <a:rPr lang="en-US" altLang="de-DE" dirty="0"/>
              <a:t> </a:t>
            </a:r>
          </a:p>
          <a:p>
            <a:pPr eaLnBrk="1" hangingPunct="1">
              <a:defRPr/>
            </a:pPr>
            <a:r>
              <a:rPr lang="en-US" altLang="de-DE" dirty="0"/>
              <a:t>SLTED, University of Vienna, 17 September 2022</a:t>
            </a:r>
          </a:p>
          <a:p>
            <a:pPr eaLnBrk="1" hangingPunct="1">
              <a:defRPr/>
            </a:pPr>
            <a:endParaRPr lang="en-US" altLang="de-D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el 1">
            <a:extLst>
              <a:ext uri="{FF2B5EF4-FFF2-40B4-BE49-F238E27FC236}">
                <a16:creationId xmlns:a16="http://schemas.microsoft.com/office/drawing/2014/main" id="{28CC86DD-DEBB-8981-E7BA-1CBA2317552D}"/>
              </a:ext>
            </a:extLst>
          </p:cNvPr>
          <p:cNvSpPr>
            <a:spLocks noGrp="1"/>
          </p:cNvSpPr>
          <p:nvPr>
            <p:ph type="title"/>
          </p:nvPr>
        </p:nvSpPr>
        <p:spPr>
          <a:xfrm>
            <a:off x="2506670" y="457207"/>
            <a:ext cx="7704137" cy="536575"/>
          </a:xfrm>
        </p:spPr>
        <p:txBody>
          <a:bodyPr/>
          <a:lstStyle/>
          <a:p>
            <a:r>
              <a:rPr lang="de-AT" altLang="de-DE" sz="2800">
                <a:ln>
                  <a:noFill/>
                </a:ln>
              </a:rPr>
              <a:t>Definitions of CP</a:t>
            </a:r>
          </a:p>
        </p:txBody>
      </p:sp>
      <p:sp>
        <p:nvSpPr>
          <p:cNvPr id="17411" name="Inhaltsplatzhalter 2">
            <a:extLst>
              <a:ext uri="{FF2B5EF4-FFF2-40B4-BE49-F238E27FC236}">
                <a16:creationId xmlns:a16="http://schemas.microsoft.com/office/drawing/2014/main" id="{1C2936CE-128D-0993-19C9-B06A7A05797A}"/>
              </a:ext>
            </a:extLst>
          </p:cNvPr>
          <p:cNvSpPr>
            <a:spLocks noGrp="1"/>
          </p:cNvSpPr>
          <p:nvPr>
            <p:ph idx="1"/>
          </p:nvPr>
        </p:nvSpPr>
        <p:spPr>
          <a:xfrm>
            <a:off x="2506670" y="1066800"/>
            <a:ext cx="7704137" cy="5334000"/>
          </a:xfrm>
        </p:spPr>
        <p:txBody>
          <a:bodyPr/>
          <a:lstStyle/>
          <a:p>
            <a:r>
              <a:rPr lang="de-DE" altLang="de-DE" sz="2000"/>
              <a:t>Delanty (2012: 4): „In the broadest sense possible, cosmopolitanism is about the extension of the moral and political horizons of people, societies, organizations and institutions. It implies an attitude of openness as opposed to closure“;</a:t>
            </a:r>
          </a:p>
          <a:p>
            <a:r>
              <a:rPr lang="de-DE" altLang="de-DE" sz="2000"/>
              <a:t>Sobré-Denton &amp; Bardhan (2013: 5): CP is a concept discussed by different disciplines (e.g. philosophy, law , anthropology …) „that promises hope for a world increasingly connected through technology, media and travel, and yet plagued by continuing neo-colonial and global injustices, terrorism, poverty, ethnic conflicts and wars.“ They add that „there is a growing realization that we live in a world where we must find ways to address problems that are global in scope and </a:t>
            </a:r>
            <a:r>
              <a:rPr lang="de-DE" altLang="de-DE" sz="2000" i="1"/>
              <a:t>cannot be solved by any one country or group of people alone</a:t>
            </a:r>
            <a:r>
              <a:rPr lang="de-DE" altLang="de-DE" sz="2000"/>
              <a:t>, e.g. global warming, arms proliferation, world hunger.“</a:t>
            </a:r>
          </a:p>
          <a:p>
            <a:r>
              <a:rPr lang="de-DE" altLang="de-DE" sz="2000"/>
              <a:t>Making attempts to further global co-operation, peaceful conflict resolution and a more equitable distribution of resources ;</a:t>
            </a:r>
          </a:p>
          <a:p>
            <a:endParaRPr lang="de-AT" altLang="de-DE" sz="2000"/>
          </a:p>
        </p:txBody>
      </p:sp>
      <p:sp>
        <p:nvSpPr>
          <p:cNvPr id="4" name="Fußzeilenplatzhalter 3">
            <a:extLst>
              <a:ext uri="{FF2B5EF4-FFF2-40B4-BE49-F238E27FC236}">
                <a16:creationId xmlns:a16="http://schemas.microsoft.com/office/drawing/2014/main" id="{6BA38B03-E22D-4808-9C29-F979CB0BD893}"/>
              </a:ext>
            </a:extLst>
          </p:cNvPr>
          <p:cNvSpPr>
            <a:spLocks noGrp="1"/>
          </p:cNvSpPr>
          <p:nvPr>
            <p:ph type="ftr" sz="quarter" idx="11"/>
          </p:nvPr>
        </p:nvSpPr>
        <p:spPr>
          <a:xfrm>
            <a:off x="3497270" y="6096007"/>
            <a:ext cx="5265737" cy="377825"/>
          </a:xfrm>
        </p:spPr>
        <p:txBody>
          <a:bodyPr/>
          <a:lstStyle/>
          <a:p>
            <a:pPr defTabSz="914400" eaLnBrk="0" fontAlgn="base" hangingPunct="0">
              <a:spcBef>
                <a:spcPct val="0"/>
              </a:spcBef>
              <a:spcAft>
                <a:spcPct val="0"/>
              </a:spcAft>
              <a:defRPr/>
            </a:pPr>
            <a:r>
              <a:rPr lang="en-US" dirty="0">
                <a:solidFill>
                  <a:prstClr val="black"/>
                </a:solidFill>
                <a:latin typeface="Corbel" panose="020B0503020204020204"/>
              </a:rPr>
              <a:t>Werner Delanoy, University a of Klagenfurt</a:t>
            </a:r>
            <a:endParaRPr lang="de-AT" dirty="0">
              <a:solidFill>
                <a:prstClr val="black"/>
              </a:solidFill>
              <a:latin typeface="Corbel" panose="020B050302020402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el 1">
            <a:extLst>
              <a:ext uri="{FF2B5EF4-FFF2-40B4-BE49-F238E27FC236}">
                <a16:creationId xmlns:a16="http://schemas.microsoft.com/office/drawing/2014/main" id="{F92AC407-3008-0535-76AC-263480F458B6}"/>
              </a:ext>
            </a:extLst>
          </p:cNvPr>
          <p:cNvSpPr>
            <a:spLocks noGrp="1"/>
          </p:cNvSpPr>
          <p:nvPr>
            <p:ph type="title"/>
          </p:nvPr>
        </p:nvSpPr>
        <p:spPr>
          <a:xfrm>
            <a:off x="2506670" y="457200"/>
            <a:ext cx="7704137" cy="914400"/>
          </a:xfrm>
        </p:spPr>
        <p:txBody>
          <a:bodyPr/>
          <a:lstStyle/>
          <a:p>
            <a:r>
              <a:rPr lang="de-AT" altLang="de-DE" sz="3200">
                <a:ln>
                  <a:noFill/>
                </a:ln>
              </a:rPr>
              <a:t>4. Global Citizenship Education</a:t>
            </a:r>
          </a:p>
        </p:txBody>
      </p:sp>
      <p:sp>
        <p:nvSpPr>
          <p:cNvPr id="18435" name="Inhaltsplatzhalter 2">
            <a:extLst>
              <a:ext uri="{FF2B5EF4-FFF2-40B4-BE49-F238E27FC236}">
                <a16:creationId xmlns:a16="http://schemas.microsoft.com/office/drawing/2014/main" id="{11D47BB6-82EA-BC0E-7079-A23411574626}"/>
              </a:ext>
            </a:extLst>
          </p:cNvPr>
          <p:cNvSpPr>
            <a:spLocks noGrp="1"/>
          </p:cNvSpPr>
          <p:nvPr>
            <p:ph idx="1"/>
          </p:nvPr>
        </p:nvSpPr>
        <p:spPr>
          <a:xfrm>
            <a:off x="2506670" y="1600203"/>
            <a:ext cx="7704137" cy="4398963"/>
          </a:xfrm>
        </p:spPr>
        <p:txBody>
          <a:bodyPr>
            <a:normAutofit lnSpcReduction="10000"/>
          </a:bodyPr>
          <a:lstStyle/>
          <a:p>
            <a:r>
              <a:rPr lang="de-AT" altLang="de-DE" sz="2000"/>
              <a:t>CP and GCE: similar debates and objectives; different histories and disciplinary affiliations;</a:t>
            </a:r>
          </a:p>
          <a:p>
            <a:r>
              <a:rPr lang="de-AT" altLang="de-DE" sz="2000"/>
              <a:t>Citizenship: „one‘s legal and political status, and a sense of belonging“ (Sant et. al. 2018:3); Gaudelli (2016: 163): from „isolated to integrated, disconnected to interconnected, and separable to inseparable“;</a:t>
            </a:r>
          </a:p>
          <a:p>
            <a:r>
              <a:rPr lang="de-AT" altLang="de-DE" sz="2000"/>
              <a:t>Vanessa Andreotti (2014): „soft“ and „critical“ GCE; „soft GCE“: only promotes acts of charity without calling unjust power systems into question;</a:t>
            </a:r>
          </a:p>
          <a:p>
            <a:r>
              <a:rPr lang="de-AT" altLang="de-DE" sz="2000"/>
              <a:t>Andreotti‘s notion of criticality (2014: 27): She writes that criticality „is not about ‚unveiling‘ the truth […] but about providing the space for [people] to reflect on their context and on their own and others‘ epistemological and ontological assumptions“;</a:t>
            </a:r>
          </a:p>
        </p:txBody>
      </p:sp>
      <p:sp>
        <p:nvSpPr>
          <p:cNvPr id="4" name="Fußzeilenplatzhalter 3">
            <a:extLst>
              <a:ext uri="{FF2B5EF4-FFF2-40B4-BE49-F238E27FC236}">
                <a16:creationId xmlns:a16="http://schemas.microsoft.com/office/drawing/2014/main" id="{4197123E-2639-437C-99FA-667FF4E7DBCA}"/>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solidFill>
                <a:latin typeface="Corbel" panose="020B0503020204020204"/>
              </a:rPr>
              <a:t>Werner Delanoy, University of Klagenfurt</a:t>
            </a:r>
            <a:endParaRPr lang="de-AT">
              <a:solidFill>
                <a:prstClr val="black"/>
              </a:solidFill>
              <a:latin typeface="Corbel" panose="020B0503020204020204"/>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el 1">
            <a:extLst>
              <a:ext uri="{FF2B5EF4-FFF2-40B4-BE49-F238E27FC236}">
                <a16:creationId xmlns:a16="http://schemas.microsoft.com/office/drawing/2014/main" id="{0A098847-BE66-B4B0-DC8A-972AE4E95B18}"/>
              </a:ext>
            </a:extLst>
          </p:cNvPr>
          <p:cNvSpPr>
            <a:spLocks noGrp="1"/>
          </p:cNvSpPr>
          <p:nvPr>
            <p:ph type="title"/>
          </p:nvPr>
        </p:nvSpPr>
        <p:spPr>
          <a:xfrm>
            <a:off x="2506663" y="228600"/>
            <a:ext cx="7772400" cy="1371600"/>
          </a:xfrm>
        </p:spPr>
        <p:txBody>
          <a:bodyPr/>
          <a:lstStyle/>
          <a:p>
            <a:r>
              <a:rPr lang="de-DE" altLang="de-DE" sz="3200">
                <a:ln>
                  <a:noFill/>
                </a:ln>
              </a:rPr>
              <a:t>5. Language Education: Communicative competence as symbolic competence</a:t>
            </a:r>
            <a:endParaRPr lang="de-AT" altLang="de-DE" sz="3200">
              <a:ln>
                <a:noFill/>
              </a:ln>
            </a:endParaRPr>
          </a:p>
        </p:txBody>
      </p:sp>
      <p:sp>
        <p:nvSpPr>
          <p:cNvPr id="19459" name="Inhaltsplatzhalter 2">
            <a:extLst>
              <a:ext uri="{FF2B5EF4-FFF2-40B4-BE49-F238E27FC236}">
                <a16:creationId xmlns:a16="http://schemas.microsoft.com/office/drawing/2014/main" id="{B29EC4C2-5EAA-21E4-782C-ADCF08577712}"/>
              </a:ext>
            </a:extLst>
          </p:cNvPr>
          <p:cNvSpPr>
            <a:spLocks noGrp="1"/>
          </p:cNvSpPr>
          <p:nvPr>
            <p:ph idx="1"/>
          </p:nvPr>
        </p:nvSpPr>
        <p:spPr>
          <a:xfrm>
            <a:off x="2362200" y="1676400"/>
            <a:ext cx="7848600" cy="4648200"/>
          </a:xfrm>
        </p:spPr>
        <p:txBody>
          <a:bodyPr/>
          <a:lstStyle/>
          <a:p>
            <a:r>
              <a:rPr lang="de-DE" altLang="de-DE" sz="2000"/>
              <a:t>Language Education: (E)LT approaches combining language learning with socio-cultural learning;</a:t>
            </a:r>
          </a:p>
          <a:p>
            <a:r>
              <a:rPr lang="de-DE" altLang="de-DE" sz="2000"/>
              <a:t>Against dominant focus on referential uses of language serving the exchange of conventional meanings;</a:t>
            </a:r>
          </a:p>
          <a:p>
            <a:r>
              <a:rPr lang="de-DE" altLang="de-DE" sz="2000"/>
              <a:t>Kramsch (2009: 7): Symbolic competence draws attention to „the construction of perceptions, attitudes, beliefs, aspirations, values through the use of symbolic forms“; „the ability to take symbolic action and exercise symbolic power“ (p. 199);</a:t>
            </a:r>
          </a:p>
          <a:p>
            <a:r>
              <a:rPr lang="de-DE" altLang="de-DE" sz="2000"/>
              <a:t>Multiliteracies (Kalantzis &amp; Cope, 2012: 250): „how written-linguistic modes of meaning interface with oral, visual, audio, gestural, tactile, and spatial patterns of meaning (ibid.: 2); Digital communication practices;</a:t>
            </a:r>
            <a:endParaRPr lang="de-AT" altLang="de-DE" sz="2000"/>
          </a:p>
        </p:txBody>
      </p:sp>
      <p:sp>
        <p:nvSpPr>
          <p:cNvPr id="4" name="Fußzeilenplatzhalter 3">
            <a:extLst>
              <a:ext uri="{FF2B5EF4-FFF2-40B4-BE49-F238E27FC236}">
                <a16:creationId xmlns:a16="http://schemas.microsoft.com/office/drawing/2014/main" id="{4BFB4E81-358B-48D1-AE28-B5AF95F4441B}"/>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solidFill>
                <a:latin typeface="Corbel" panose="020B0503020204020204"/>
              </a:rPr>
              <a:t>Werner Delanoy, University of Klagenfurt</a:t>
            </a:r>
            <a:endParaRPr lang="de-AT">
              <a:solidFill>
                <a:prstClr val="black"/>
              </a:solidFill>
              <a:latin typeface="Corbel" panose="020B050302020402020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el 1">
            <a:extLst>
              <a:ext uri="{FF2B5EF4-FFF2-40B4-BE49-F238E27FC236}">
                <a16:creationId xmlns:a16="http://schemas.microsoft.com/office/drawing/2014/main" id="{B8F6129C-D14A-DE4E-5EF2-01C4ABF3978F}"/>
              </a:ext>
            </a:extLst>
          </p:cNvPr>
          <p:cNvSpPr>
            <a:spLocks noGrp="1"/>
          </p:cNvSpPr>
          <p:nvPr>
            <p:ph type="title"/>
          </p:nvPr>
        </p:nvSpPr>
        <p:spPr>
          <a:xfrm>
            <a:off x="2506670" y="457207"/>
            <a:ext cx="7704137" cy="1527175"/>
          </a:xfrm>
        </p:spPr>
        <p:txBody>
          <a:bodyPr/>
          <a:lstStyle/>
          <a:p>
            <a:r>
              <a:rPr lang="de-DE" altLang="de-DE" sz="3200">
                <a:ln>
                  <a:noFill/>
                </a:ln>
              </a:rPr>
              <a:t>6. Transforming conflict into dialogue: Cultural mediation as a learning aim</a:t>
            </a:r>
            <a:endParaRPr lang="de-AT" altLang="de-DE" sz="3200">
              <a:ln>
                <a:noFill/>
              </a:ln>
            </a:endParaRPr>
          </a:p>
        </p:txBody>
      </p:sp>
      <p:sp>
        <p:nvSpPr>
          <p:cNvPr id="20483" name="Inhaltsplatzhalter 2">
            <a:extLst>
              <a:ext uri="{FF2B5EF4-FFF2-40B4-BE49-F238E27FC236}">
                <a16:creationId xmlns:a16="http://schemas.microsoft.com/office/drawing/2014/main" id="{5B5DB0A6-9379-D976-E921-55274AAE6431}"/>
              </a:ext>
            </a:extLst>
          </p:cNvPr>
          <p:cNvSpPr>
            <a:spLocks noGrp="1"/>
          </p:cNvSpPr>
          <p:nvPr>
            <p:ph idx="1"/>
          </p:nvPr>
        </p:nvSpPr>
        <p:spPr>
          <a:xfrm>
            <a:off x="2506670" y="2133600"/>
            <a:ext cx="7704137" cy="4191000"/>
          </a:xfrm>
        </p:spPr>
        <p:txBody>
          <a:bodyPr/>
          <a:lstStyle/>
          <a:p>
            <a:r>
              <a:rPr lang="de-DE" altLang="de-DE"/>
              <a:t>Focus on conflict;</a:t>
            </a:r>
          </a:p>
          <a:p>
            <a:r>
              <a:rPr lang="de-DE" altLang="de-DE"/>
              <a:t>Mediation as external and all-partial counselling for conflict where strong emotion severely impacts communication and conflict resolution;</a:t>
            </a:r>
          </a:p>
          <a:p>
            <a:r>
              <a:rPr lang="de-DE" altLang="de-DE"/>
              <a:t>Mediation to help avoid further escalation of conflict; </a:t>
            </a:r>
          </a:p>
          <a:p>
            <a:r>
              <a:rPr lang="de-DE" altLang="de-DE"/>
              <a:t>From the win-win-model (Harvard-School of Mediation) to Transformative Mediation (Fechler 2013: 176);</a:t>
            </a:r>
          </a:p>
          <a:p>
            <a:r>
              <a:rPr lang="de-DE" altLang="de-DE"/>
              <a:t>Grassroots mediation;</a:t>
            </a:r>
            <a:endParaRPr lang="de-AT" altLang="de-DE"/>
          </a:p>
        </p:txBody>
      </p:sp>
      <p:sp>
        <p:nvSpPr>
          <p:cNvPr id="4" name="Fußzeilenplatzhalter 3">
            <a:extLst>
              <a:ext uri="{FF2B5EF4-FFF2-40B4-BE49-F238E27FC236}">
                <a16:creationId xmlns:a16="http://schemas.microsoft.com/office/drawing/2014/main" id="{4D73B60F-0115-4172-88C3-C373ADC79C9B}"/>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dirty="0">
                <a:solidFill>
                  <a:prstClr val="black"/>
                </a:solidFill>
                <a:latin typeface="Corbel" panose="020B0503020204020204"/>
              </a:rPr>
              <a:t>Werner Delanoy, University of Klagenfurt</a:t>
            </a:r>
            <a:endParaRPr lang="de-AT" dirty="0">
              <a:solidFill>
                <a:prstClr val="black"/>
              </a:solidFill>
              <a:latin typeface="Corbel" panose="020B0503020204020204"/>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el 1">
            <a:extLst>
              <a:ext uri="{FF2B5EF4-FFF2-40B4-BE49-F238E27FC236}">
                <a16:creationId xmlns:a16="http://schemas.microsoft.com/office/drawing/2014/main" id="{FF68B3A8-7C48-77D1-6537-87792A7C0E47}"/>
              </a:ext>
            </a:extLst>
          </p:cNvPr>
          <p:cNvSpPr>
            <a:spLocks noGrp="1"/>
          </p:cNvSpPr>
          <p:nvPr>
            <p:ph type="title"/>
          </p:nvPr>
        </p:nvSpPr>
        <p:spPr>
          <a:xfrm>
            <a:off x="2506670" y="457200"/>
            <a:ext cx="7704137" cy="762000"/>
          </a:xfrm>
        </p:spPr>
        <p:txBody>
          <a:bodyPr/>
          <a:lstStyle/>
          <a:p>
            <a:r>
              <a:rPr lang="de-AT" altLang="de-DE" sz="3200">
                <a:ln>
                  <a:noFill/>
                </a:ln>
              </a:rPr>
              <a:t>7. Assemblage Theory</a:t>
            </a:r>
          </a:p>
        </p:txBody>
      </p:sp>
      <p:sp>
        <p:nvSpPr>
          <p:cNvPr id="21507" name="Inhaltsplatzhalter 2">
            <a:extLst>
              <a:ext uri="{FF2B5EF4-FFF2-40B4-BE49-F238E27FC236}">
                <a16:creationId xmlns:a16="http://schemas.microsoft.com/office/drawing/2014/main" id="{4682F651-745B-729D-CA73-E3817DEF6BCA}"/>
              </a:ext>
            </a:extLst>
          </p:cNvPr>
          <p:cNvSpPr>
            <a:spLocks noGrp="1"/>
          </p:cNvSpPr>
          <p:nvPr>
            <p:ph idx="1"/>
          </p:nvPr>
        </p:nvSpPr>
        <p:spPr>
          <a:xfrm>
            <a:off x="2506670" y="1524003"/>
            <a:ext cx="7704137" cy="4475163"/>
          </a:xfrm>
        </p:spPr>
        <p:txBody>
          <a:bodyPr>
            <a:normAutofit lnSpcReduction="10000"/>
          </a:bodyPr>
          <a:lstStyle/>
          <a:p>
            <a:r>
              <a:rPr lang="de-AT" altLang="de-DE"/>
              <a:t>Assemblage = complex systems with interdependent components acting upon each other; assemblages include human and non-human actants; they are dynamic entities with uncertain and unexpected outcomes;</a:t>
            </a:r>
          </a:p>
          <a:p>
            <a:r>
              <a:rPr lang="de-AT" altLang="de-DE"/>
              <a:t>Bennet (2010): „mutual dependency with friction and violence between the parts“;</a:t>
            </a:r>
          </a:p>
          <a:p>
            <a:r>
              <a:rPr lang="de-AT" altLang="de-DE"/>
              <a:t>Delanda (2016): Assemblage = a well-working ensemble of interacting parts with emergent properties („The archer riding a horse in battle“);</a:t>
            </a:r>
          </a:p>
          <a:p>
            <a:r>
              <a:rPr lang="de-AT" altLang="de-DE"/>
              <a:t>Delanda‘s main interest lies in the new possibilities emerging from the components‘ interactions;</a:t>
            </a:r>
          </a:p>
        </p:txBody>
      </p:sp>
      <p:sp>
        <p:nvSpPr>
          <p:cNvPr id="4" name="Fußzeilenplatzhalter 3">
            <a:extLst>
              <a:ext uri="{FF2B5EF4-FFF2-40B4-BE49-F238E27FC236}">
                <a16:creationId xmlns:a16="http://schemas.microsoft.com/office/drawing/2014/main" id="{5E6A2327-D9E7-4E36-9855-B7036CF16D23}"/>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dirty="0">
                <a:solidFill>
                  <a:prstClr val="black"/>
                </a:solidFill>
                <a:latin typeface="Corbel" panose="020B0503020204020204"/>
              </a:rPr>
              <a:t>Werner Delanoy, University of Klagenfurt</a:t>
            </a:r>
            <a:endParaRPr lang="de-AT" dirty="0">
              <a:solidFill>
                <a:prstClr val="black"/>
              </a:solidFill>
              <a:latin typeface="Corbel" panose="020B0503020204020204"/>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a:extLst>
              <a:ext uri="{FF2B5EF4-FFF2-40B4-BE49-F238E27FC236}">
                <a16:creationId xmlns:a16="http://schemas.microsoft.com/office/drawing/2014/main" id="{96007945-A867-6451-C6B4-B830F57B74ED}"/>
              </a:ext>
            </a:extLst>
          </p:cNvPr>
          <p:cNvSpPr>
            <a:spLocks noGrp="1"/>
          </p:cNvSpPr>
          <p:nvPr>
            <p:ph type="title"/>
          </p:nvPr>
        </p:nvSpPr>
        <p:spPr>
          <a:xfrm>
            <a:off x="2519366" y="384175"/>
            <a:ext cx="7705725" cy="1066800"/>
          </a:xfrm>
        </p:spPr>
        <p:txBody>
          <a:bodyPr/>
          <a:lstStyle/>
          <a:p>
            <a:r>
              <a:rPr lang="de-AT" altLang="de-DE" sz="2800">
                <a:ln>
                  <a:noFill/>
                </a:ln>
              </a:rPr>
              <a:t>Assemblage Theory and Teacher Education Research</a:t>
            </a:r>
          </a:p>
        </p:txBody>
      </p:sp>
      <p:sp>
        <p:nvSpPr>
          <p:cNvPr id="22531" name="Inhaltsplatzhalter 2">
            <a:extLst>
              <a:ext uri="{FF2B5EF4-FFF2-40B4-BE49-F238E27FC236}">
                <a16:creationId xmlns:a16="http://schemas.microsoft.com/office/drawing/2014/main" id="{3B900CE8-0B30-5E0D-6189-D256B40E93EB}"/>
              </a:ext>
            </a:extLst>
          </p:cNvPr>
          <p:cNvSpPr>
            <a:spLocks noGrp="1"/>
          </p:cNvSpPr>
          <p:nvPr>
            <p:ph idx="1"/>
          </p:nvPr>
        </p:nvSpPr>
        <p:spPr>
          <a:xfrm>
            <a:off x="2506670" y="1450978"/>
            <a:ext cx="7704137" cy="4548188"/>
          </a:xfrm>
        </p:spPr>
        <p:txBody>
          <a:bodyPr/>
          <a:lstStyle/>
          <a:p>
            <a:r>
              <a:rPr lang="de-AT" altLang="de-DE"/>
              <a:t>AT invites systemic engagement with complex learning spaces comprising human and non-human actants;</a:t>
            </a:r>
          </a:p>
          <a:p>
            <a:r>
              <a:rPr lang="de-AT" altLang="de-DE"/>
              <a:t>AT and Action Research</a:t>
            </a:r>
          </a:p>
          <a:p>
            <a:r>
              <a:rPr lang="de-AT" altLang="de-DE"/>
              <a:t>AT is focussed on concrete social wholes/ concrete practice;</a:t>
            </a:r>
          </a:p>
          <a:p>
            <a:r>
              <a:rPr lang="de-AT" altLang="de-DE"/>
              <a:t>AT draws attention to both workplan design and implementation with a particular interest in emerging possibilities;</a:t>
            </a:r>
          </a:p>
        </p:txBody>
      </p:sp>
      <p:sp>
        <p:nvSpPr>
          <p:cNvPr id="4" name="Fußzeilenplatzhalter 3">
            <a:extLst>
              <a:ext uri="{FF2B5EF4-FFF2-40B4-BE49-F238E27FC236}">
                <a16:creationId xmlns:a16="http://schemas.microsoft.com/office/drawing/2014/main" id="{C90CACA2-EF0C-4999-A2F6-D3D7F61ACCC4}"/>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solidFill>
                <a:latin typeface="Corbel" panose="020B0503020204020204"/>
              </a:rPr>
              <a:t>Werner Delanoy, University of Klagenfurt</a:t>
            </a:r>
            <a:endParaRPr lang="de-AT">
              <a:solidFill>
                <a:prstClr val="black"/>
              </a:solidFill>
              <a:latin typeface="Corbel" panose="020B050302020402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a:extLst>
              <a:ext uri="{FF2B5EF4-FFF2-40B4-BE49-F238E27FC236}">
                <a16:creationId xmlns:a16="http://schemas.microsoft.com/office/drawing/2014/main" id="{69C7F5FE-8559-D18F-1157-15B4E6881859}"/>
              </a:ext>
            </a:extLst>
          </p:cNvPr>
          <p:cNvSpPr>
            <a:spLocks noGrp="1"/>
          </p:cNvSpPr>
          <p:nvPr>
            <p:ph type="title"/>
          </p:nvPr>
        </p:nvSpPr>
        <p:spPr>
          <a:xfrm>
            <a:off x="2209800" y="609600"/>
            <a:ext cx="7772400" cy="304800"/>
          </a:xfrm>
        </p:spPr>
        <p:txBody>
          <a:bodyPr>
            <a:normAutofit fontScale="90000"/>
          </a:bodyPr>
          <a:lstStyle/>
          <a:p>
            <a:pPr eaLnBrk="1" hangingPunct="1"/>
            <a:r>
              <a:rPr lang="de-DE" altLang="de-DE" sz="2400">
                <a:ln>
                  <a:noFill/>
                </a:ln>
              </a:rPr>
              <a:t>Bibliography</a:t>
            </a:r>
            <a:endParaRPr lang="de-AT" altLang="de-DE" sz="2400">
              <a:ln>
                <a:noFill/>
              </a:ln>
            </a:endParaRPr>
          </a:p>
        </p:txBody>
      </p:sp>
      <p:sp>
        <p:nvSpPr>
          <p:cNvPr id="37891" name="Inhaltsplatzhalter 2">
            <a:extLst>
              <a:ext uri="{FF2B5EF4-FFF2-40B4-BE49-F238E27FC236}">
                <a16:creationId xmlns:a16="http://schemas.microsoft.com/office/drawing/2014/main" id="{2F34C760-0A01-4F01-A5E9-CA666BD4FCD4}"/>
              </a:ext>
            </a:extLst>
          </p:cNvPr>
          <p:cNvSpPr>
            <a:spLocks noGrp="1"/>
          </p:cNvSpPr>
          <p:nvPr>
            <p:ph idx="1"/>
          </p:nvPr>
        </p:nvSpPr>
        <p:spPr>
          <a:xfrm>
            <a:off x="2819400" y="914400"/>
            <a:ext cx="7162800" cy="5562600"/>
          </a:xfrm>
        </p:spPr>
        <p:txBody>
          <a:bodyPr rtlCol="0">
            <a:normAutofit/>
          </a:bodyPr>
          <a:lstStyle/>
          <a:p>
            <a:pPr marL="0" indent="0">
              <a:buNone/>
              <a:defRPr/>
            </a:pPr>
            <a:r>
              <a:rPr lang="de-DE" altLang="de-DE" sz="1100" dirty="0">
                <a:solidFill>
                  <a:prstClr val="black"/>
                </a:solidFill>
              </a:rPr>
              <a:t>Benhabib, Seyla. (2002). </a:t>
            </a:r>
            <a:r>
              <a:rPr lang="de-DE" altLang="de-DE" sz="1100" i="1" dirty="0">
                <a:solidFill>
                  <a:prstClr val="black"/>
                </a:solidFill>
              </a:rPr>
              <a:t>The Claims </a:t>
            </a:r>
            <a:r>
              <a:rPr lang="de-DE" altLang="de-DE" sz="1100" i="1" dirty="0" err="1">
                <a:solidFill>
                  <a:prstClr val="black"/>
                </a:solidFill>
              </a:rPr>
              <a:t>of</a:t>
            </a:r>
            <a:r>
              <a:rPr lang="de-DE" altLang="de-DE" sz="1100" i="1" dirty="0">
                <a:solidFill>
                  <a:prstClr val="black"/>
                </a:solidFill>
              </a:rPr>
              <a:t> Culture. </a:t>
            </a:r>
            <a:r>
              <a:rPr lang="de-DE" altLang="de-DE" sz="1100" i="1" dirty="0" err="1">
                <a:solidFill>
                  <a:prstClr val="black"/>
                </a:solidFill>
              </a:rPr>
              <a:t>Equality</a:t>
            </a:r>
            <a:r>
              <a:rPr lang="de-DE" altLang="de-DE" sz="1100" i="1" dirty="0">
                <a:solidFill>
                  <a:prstClr val="black"/>
                </a:solidFill>
              </a:rPr>
              <a:t> </a:t>
            </a:r>
            <a:r>
              <a:rPr lang="de-DE" altLang="de-DE" sz="1100" i="1" dirty="0" err="1">
                <a:solidFill>
                  <a:prstClr val="black"/>
                </a:solidFill>
              </a:rPr>
              <a:t>and</a:t>
            </a:r>
            <a:r>
              <a:rPr lang="de-DE" altLang="de-DE" sz="1100" i="1" dirty="0">
                <a:solidFill>
                  <a:prstClr val="black"/>
                </a:solidFill>
              </a:rPr>
              <a:t> </a:t>
            </a:r>
            <a:r>
              <a:rPr lang="de-DE" altLang="de-DE" sz="1100" i="1" dirty="0" err="1">
                <a:solidFill>
                  <a:prstClr val="black"/>
                </a:solidFill>
              </a:rPr>
              <a:t>Diversity</a:t>
            </a:r>
            <a:r>
              <a:rPr lang="de-DE" altLang="de-DE" sz="1100" i="1" dirty="0">
                <a:solidFill>
                  <a:prstClr val="black"/>
                </a:solidFill>
              </a:rPr>
              <a:t> in </a:t>
            </a:r>
            <a:r>
              <a:rPr lang="de-DE" altLang="de-DE" sz="1100" i="1" dirty="0" err="1">
                <a:solidFill>
                  <a:prstClr val="black"/>
                </a:solidFill>
              </a:rPr>
              <a:t>the</a:t>
            </a:r>
            <a:r>
              <a:rPr lang="de-DE" altLang="de-DE" sz="1100" i="1" dirty="0">
                <a:solidFill>
                  <a:prstClr val="black"/>
                </a:solidFill>
              </a:rPr>
              <a:t> Global </a:t>
            </a:r>
            <a:r>
              <a:rPr lang="de-DE" altLang="de-DE" sz="1100" i="1" dirty="0" err="1">
                <a:solidFill>
                  <a:prstClr val="black"/>
                </a:solidFill>
              </a:rPr>
              <a:t>Era</a:t>
            </a:r>
            <a:r>
              <a:rPr lang="de-DE" altLang="de-DE" sz="1100" dirty="0">
                <a:solidFill>
                  <a:prstClr val="black"/>
                </a:solidFill>
              </a:rPr>
              <a:t>. Princeton: Princeton Univ. Press.</a:t>
            </a:r>
          </a:p>
          <a:p>
            <a:pPr marL="0" indent="0">
              <a:buNone/>
              <a:defRPr/>
            </a:pPr>
            <a:r>
              <a:rPr lang="de-DE" altLang="de-DE" sz="1100" dirty="0" err="1">
                <a:solidFill>
                  <a:prstClr val="black"/>
                </a:solidFill>
              </a:rPr>
              <a:t>Besemer</a:t>
            </a:r>
            <a:r>
              <a:rPr lang="de-DE" altLang="de-DE" sz="1100" dirty="0">
                <a:solidFill>
                  <a:prstClr val="black"/>
                </a:solidFill>
              </a:rPr>
              <a:t>, Christoph. (2014). </a:t>
            </a:r>
            <a:r>
              <a:rPr lang="de-DE" altLang="de-DE" sz="1100" i="1" dirty="0">
                <a:solidFill>
                  <a:prstClr val="black"/>
                </a:solidFill>
              </a:rPr>
              <a:t>Politische Mediation. Prinzipien und Bedingungen gelingender Vermittlung in öffentlichen Konflikten</a:t>
            </a:r>
            <a:r>
              <a:rPr lang="de-DE" altLang="de-DE" sz="1100" dirty="0">
                <a:solidFill>
                  <a:prstClr val="black"/>
                </a:solidFill>
              </a:rPr>
              <a:t>. Bonn: Stiftung Mitarbeit.</a:t>
            </a:r>
          </a:p>
          <a:p>
            <a:pPr marL="0" indent="0">
              <a:buNone/>
              <a:defRPr/>
            </a:pPr>
            <a:r>
              <a:rPr lang="de-DE" altLang="de-DE" sz="1100" dirty="0" err="1">
                <a:solidFill>
                  <a:prstClr val="black"/>
                </a:solidFill>
              </a:rPr>
              <a:t>Delanda</a:t>
            </a:r>
            <a:r>
              <a:rPr lang="de-DE" altLang="de-DE" sz="1100" dirty="0">
                <a:solidFill>
                  <a:prstClr val="black"/>
                </a:solidFill>
              </a:rPr>
              <a:t>, Manuel. (2016). </a:t>
            </a:r>
            <a:r>
              <a:rPr lang="de-DE" altLang="de-DE" sz="1100" i="1" dirty="0">
                <a:solidFill>
                  <a:prstClr val="black"/>
                </a:solidFill>
              </a:rPr>
              <a:t>Assemblage Theory</a:t>
            </a:r>
            <a:r>
              <a:rPr lang="de-DE" altLang="de-DE" sz="1100" dirty="0">
                <a:solidFill>
                  <a:prstClr val="black"/>
                </a:solidFill>
              </a:rPr>
              <a:t>. Edinburgh: Edinburgh University Press.</a:t>
            </a:r>
            <a:endParaRPr lang="de-DE" altLang="de-DE" sz="1100" dirty="0"/>
          </a:p>
          <a:p>
            <a:pPr marL="0" indent="0">
              <a:buNone/>
              <a:defRPr/>
            </a:pPr>
            <a:r>
              <a:rPr lang="de-DE" altLang="de-DE" sz="1100" dirty="0"/>
              <a:t>Delanoy, Werner. (2014). „Transkulturalität als begriffliche und konzeptuelle Herausforderung an die Fremdsprachendidaktik“. In: Matz, Frauke; Rogge, Michael &amp; </a:t>
            </a:r>
            <a:r>
              <a:rPr lang="de-DE" altLang="de-DE" sz="1100" dirty="0" err="1"/>
              <a:t>Siepmann</a:t>
            </a:r>
            <a:r>
              <a:rPr lang="de-DE" altLang="de-DE" sz="1100" dirty="0"/>
              <a:t>, Philipp (Eds.). </a:t>
            </a:r>
            <a:r>
              <a:rPr lang="de-DE" altLang="de-DE" sz="1100" i="1" dirty="0"/>
              <a:t>Transkulturelles Lernen im Fremdsprachenunterricht. </a:t>
            </a:r>
            <a:r>
              <a:rPr lang="de-DE" altLang="de-DE" sz="1100" dirty="0"/>
              <a:t>Frankfurt/M.: Peter Lang, 19-35.</a:t>
            </a:r>
          </a:p>
          <a:p>
            <a:pPr marL="0" indent="0">
              <a:buNone/>
              <a:defRPr/>
            </a:pPr>
            <a:r>
              <a:rPr lang="de-DE" altLang="de-DE" sz="1100" dirty="0"/>
              <a:t>---.</a:t>
            </a:r>
            <a:r>
              <a:rPr lang="de-DE" altLang="de-DE" sz="1100" i="1" dirty="0"/>
              <a:t> </a:t>
            </a:r>
            <a:r>
              <a:rPr lang="de-DE" altLang="de-DE" sz="1100" dirty="0"/>
              <a:t>(2006). „</a:t>
            </a:r>
            <a:r>
              <a:rPr lang="de-DE" altLang="de-DE" sz="1100" dirty="0" err="1"/>
              <a:t>Transculturality</a:t>
            </a:r>
            <a:r>
              <a:rPr lang="de-DE" altLang="de-DE" sz="1100" dirty="0"/>
              <a:t> </a:t>
            </a:r>
            <a:r>
              <a:rPr lang="de-DE" altLang="de-DE" sz="1100" dirty="0" err="1"/>
              <a:t>and</a:t>
            </a:r>
            <a:r>
              <a:rPr lang="de-DE" altLang="de-DE" sz="1100" dirty="0"/>
              <a:t> (Inter-)Cultural Learning in </a:t>
            </a:r>
            <a:r>
              <a:rPr lang="de-DE" altLang="de-DE" sz="1100" dirty="0" err="1"/>
              <a:t>the</a:t>
            </a:r>
            <a:r>
              <a:rPr lang="de-DE" altLang="de-DE" sz="1100" dirty="0"/>
              <a:t> EFL </a:t>
            </a:r>
            <a:r>
              <a:rPr lang="de-DE" altLang="de-DE" sz="1100" dirty="0" err="1"/>
              <a:t>Classroom</a:t>
            </a:r>
            <a:r>
              <a:rPr lang="de-DE" altLang="de-DE" sz="1100" dirty="0"/>
              <a:t>“. In: Delanoy, Werner &amp; Volkmann, Laurenz (Eds.). </a:t>
            </a:r>
            <a:r>
              <a:rPr lang="de-DE" altLang="de-DE" sz="1100" i="1" dirty="0"/>
              <a:t>Cultural Studies in </a:t>
            </a:r>
            <a:r>
              <a:rPr lang="de-DE" altLang="de-DE" sz="1100" i="1" dirty="0" err="1"/>
              <a:t>the</a:t>
            </a:r>
            <a:r>
              <a:rPr lang="de-DE" altLang="de-DE" sz="1100" i="1" dirty="0"/>
              <a:t> EFL </a:t>
            </a:r>
            <a:r>
              <a:rPr lang="de-DE" altLang="de-DE" sz="1100" i="1" dirty="0" err="1"/>
              <a:t>Classroom</a:t>
            </a:r>
            <a:r>
              <a:rPr lang="de-DE" altLang="de-DE" sz="1100" dirty="0"/>
              <a:t>. Heidelberg: Carl Winter, 233-248.</a:t>
            </a:r>
          </a:p>
          <a:p>
            <a:pPr marL="0" indent="0">
              <a:buNone/>
              <a:defRPr/>
            </a:pPr>
            <a:r>
              <a:rPr lang="de-DE" altLang="de-DE" sz="1100" dirty="0" err="1"/>
              <a:t>Delanty</a:t>
            </a:r>
            <a:r>
              <a:rPr lang="de-DE" altLang="de-DE" sz="1100" dirty="0"/>
              <a:t>, Gerard. (2009). </a:t>
            </a:r>
            <a:r>
              <a:rPr lang="de-DE" altLang="de-DE" sz="1100" i="1" dirty="0"/>
              <a:t>The Cosmopolitan Imagination. The </a:t>
            </a:r>
            <a:r>
              <a:rPr lang="de-DE" altLang="de-DE" sz="1100" i="1" dirty="0" err="1"/>
              <a:t>Renewal</a:t>
            </a:r>
            <a:r>
              <a:rPr lang="de-DE" altLang="de-DE" sz="1100" i="1" dirty="0"/>
              <a:t> </a:t>
            </a:r>
            <a:r>
              <a:rPr lang="de-DE" altLang="de-DE" sz="1100" i="1" dirty="0" err="1"/>
              <a:t>of</a:t>
            </a:r>
            <a:r>
              <a:rPr lang="de-DE" altLang="de-DE" sz="1100" i="1" dirty="0"/>
              <a:t> Critical </a:t>
            </a:r>
            <a:r>
              <a:rPr lang="de-DE" altLang="de-DE" sz="1100" i="1" dirty="0" err="1"/>
              <a:t>Social</a:t>
            </a:r>
            <a:r>
              <a:rPr lang="de-DE" altLang="de-DE" sz="1100" i="1" dirty="0"/>
              <a:t> </a:t>
            </a:r>
            <a:r>
              <a:rPr lang="de-DE" altLang="de-DE" sz="1100" i="1" dirty="0" err="1"/>
              <a:t>Theory</a:t>
            </a:r>
            <a:r>
              <a:rPr lang="de-DE" altLang="de-DE" sz="1100" dirty="0"/>
              <a:t>. Cambridge: C.U.P.</a:t>
            </a:r>
          </a:p>
          <a:p>
            <a:pPr marL="0" indent="0">
              <a:buNone/>
              <a:defRPr/>
            </a:pPr>
            <a:r>
              <a:rPr lang="de-DE" altLang="de-DE" sz="1100" dirty="0" err="1"/>
              <a:t>Fechler</a:t>
            </a:r>
            <a:r>
              <a:rPr lang="de-DE" altLang="de-DE" sz="1100" dirty="0"/>
              <a:t>, Bernd. (2013). „Interkulturelle Mediationskompetenz. Umrisse einer differenz-, dominanz- und kontextsensiblen Mediation. In: </a:t>
            </a:r>
            <a:r>
              <a:rPr lang="de-DE" altLang="de-DE" sz="1100" dirty="0" err="1"/>
              <a:t>Auernheimer</a:t>
            </a:r>
            <a:r>
              <a:rPr lang="de-DE" altLang="de-DE" sz="1100" dirty="0"/>
              <a:t>, Georg (Hrsg.). </a:t>
            </a:r>
            <a:r>
              <a:rPr lang="de-DE" altLang="de-DE" sz="1100" i="1" dirty="0"/>
              <a:t>Interkulturalität und pädagogische Professionalität</a:t>
            </a:r>
            <a:r>
              <a:rPr lang="de-DE" altLang="de-DE" sz="1100" dirty="0"/>
              <a:t>. Wiesbaden: Springer, 173-200.</a:t>
            </a:r>
          </a:p>
          <a:p>
            <a:pPr marL="0" indent="0">
              <a:buNone/>
              <a:defRPr/>
            </a:pPr>
            <a:r>
              <a:rPr lang="de-DE" altLang="de-DE" sz="1100" dirty="0" err="1"/>
              <a:t>Gaudelli</a:t>
            </a:r>
            <a:r>
              <a:rPr lang="de-DE" altLang="de-DE" sz="1100" dirty="0"/>
              <a:t>, William. (2016). </a:t>
            </a:r>
            <a:r>
              <a:rPr lang="de-DE" altLang="de-DE" sz="1100" i="1" dirty="0"/>
              <a:t>Global Citizenship Education. </a:t>
            </a:r>
            <a:r>
              <a:rPr lang="de-DE" altLang="de-DE" sz="1100" i="1" dirty="0" err="1"/>
              <a:t>Everyday</a:t>
            </a:r>
            <a:r>
              <a:rPr lang="de-DE" altLang="de-DE" sz="1100" i="1" dirty="0"/>
              <a:t> </a:t>
            </a:r>
            <a:r>
              <a:rPr lang="de-DE" altLang="de-DE" sz="1100" i="1" dirty="0" err="1"/>
              <a:t>Transcendence</a:t>
            </a:r>
            <a:r>
              <a:rPr lang="de-DE" altLang="de-DE" sz="1100" dirty="0"/>
              <a:t>. New York &amp; London: Routledge.</a:t>
            </a:r>
          </a:p>
          <a:p>
            <a:pPr marL="0" indent="0">
              <a:buNone/>
              <a:defRPr/>
            </a:pPr>
            <a:r>
              <a:rPr lang="de-DE" altLang="de-DE" sz="1100" dirty="0" err="1"/>
              <a:t>Kalantzis</a:t>
            </a:r>
            <a:r>
              <a:rPr lang="de-DE" altLang="de-DE" sz="1100" dirty="0"/>
              <a:t>, Mary &amp; </a:t>
            </a:r>
            <a:r>
              <a:rPr lang="de-DE" altLang="de-DE" sz="1100" dirty="0" err="1"/>
              <a:t>Cope</a:t>
            </a:r>
            <a:r>
              <a:rPr lang="de-DE" altLang="de-DE" sz="1100" dirty="0"/>
              <a:t>, Bill. (2012). </a:t>
            </a:r>
            <a:r>
              <a:rPr lang="de-DE" altLang="de-DE" sz="1100" i="1" dirty="0" err="1"/>
              <a:t>Literacies</a:t>
            </a:r>
            <a:r>
              <a:rPr lang="de-DE" altLang="de-DE" sz="1100" dirty="0"/>
              <a:t>. Cambridge: C.U.P.</a:t>
            </a:r>
          </a:p>
          <a:p>
            <a:pPr marL="0" indent="0">
              <a:buNone/>
              <a:defRPr/>
            </a:pPr>
            <a:r>
              <a:rPr lang="de-DE" altLang="de-DE" sz="1100" dirty="0" err="1"/>
              <a:t>Kraidy</a:t>
            </a:r>
            <a:r>
              <a:rPr lang="de-DE" altLang="de-DE" sz="1100" dirty="0"/>
              <a:t>, Marwan M. (2005). </a:t>
            </a:r>
            <a:r>
              <a:rPr lang="de-DE" altLang="de-DE" sz="1100" i="1" dirty="0" err="1"/>
              <a:t>Hybridity</a:t>
            </a:r>
            <a:r>
              <a:rPr lang="de-DE" altLang="de-DE" sz="1100" i="1" dirty="0"/>
              <a:t> </a:t>
            </a:r>
            <a:r>
              <a:rPr lang="de-DE" altLang="de-DE" sz="1100" i="1" dirty="0" err="1"/>
              <a:t>or</a:t>
            </a:r>
            <a:r>
              <a:rPr lang="de-DE" altLang="de-DE" sz="1100" i="1" dirty="0"/>
              <a:t> </a:t>
            </a:r>
            <a:r>
              <a:rPr lang="de-DE" altLang="de-DE" sz="1100" i="1" dirty="0" err="1"/>
              <a:t>the</a:t>
            </a:r>
            <a:r>
              <a:rPr lang="de-DE" altLang="de-DE" sz="1100" i="1" dirty="0"/>
              <a:t> Cultural </a:t>
            </a:r>
            <a:r>
              <a:rPr lang="de-DE" altLang="de-DE" sz="1100" i="1" dirty="0" err="1"/>
              <a:t>Logic</a:t>
            </a:r>
            <a:r>
              <a:rPr lang="de-DE" altLang="de-DE" sz="1100" i="1" dirty="0"/>
              <a:t> </a:t>
            </a:r>
            <a:r>
              <a:rPr lang="de-DE" altLang="de-DE" sz="1100" i="1" dirty="0" err="1"/>
              <a:t>of</a:t>
            </a:r>
            <a:r>
              <a:rPr lang="de-DE" altLang="de-DE" sz="1100" i="1" dirty="0"/>
              <a:t> </a:t>
            </a:r>
            <a:r>
              <a:rPr lang="de-DE" altLang="de-DE" sz="1100" i="1" dirty="0" err="1"/>
              <a:t>Globalization</a:t>
            </a:r>
            <a:r>
              <a:rPr lang="de-DE" altLang="de-DE" sz="1100" dirty="0"/>
              <a:t>. Philadelphia: Temple Univ. Press.</a:t>
            </a:r>
          </a:p>
          <a:p>
            <a:pPr marL="0" indent="0">
              <a:buNone/>
              <a:defRPr/>
            </a:pPr>
            <a:r>
              <a:rPr lang="de-DE" altLang="de-DE" sz="1100" dirty="0" err="1"/>
              <a:t>Kramsch</a:t>
            </a:r>
            <a:r>
              <a:rPr lang="de-DE" altLang="de-DE" sz="1100" dirty="0"/>
              <a:t>, Claire. (2009). </a:t>
            </a:r>
            <a:r>
              <a:rPr lang="de-DE" altLang="de-DE" sz="1100" i="1" dirty="0"/>
              <a:t>The Multilingual </a:t>
            </a:r>
            <a:r>
              <a:rPr lang="de-DE" altLang="de-DE" sz="1100" i="1" dirty="0" err="1"/>
              <a:t>Subject</a:t>
            </a:r>
            <a:r>
              <a:rPr lang="de-DE" altLang="de-DE" sz="1100" dirty="0"/>
              <a:t>. Oxford &amp; New York: Oxford University Press.</a:t>
            </a:r>
          </a:p>
          <a:p>
            <a:pPr marL="0" indent="0">
              <a:buNone/>
              <a:defRPr/>
            </a:pPr>
            <a:r>
              <a:rPr lang="de-DE" altLang="de-DE" sz="1100" dirty="0"/>
              <a:t>Piller, Ingrid. (2011). </a:t>
            </a:r>
            <a:r>
              <a:rPr lang="de-DE" altLang="de-DE" sz="1100" i="1" dirty="0" err="1"/>
              <a:t>Intercultural</a:t>
            </a:r>
            <a:r>
              <a:rPr lang="de-DE" altLang="de-DE" sz="1100" i="1" dirty="0"/>
              <a:t> Communication. A Critical </a:t>
            </a:r>
            <a:r>
              <a:rPr lang="de-DE" altLang="de-DE" sz="1100" i="1" dirty="0" err="1"/>
              <a:t>Introduction</a:t>
            </a:r>
            <a:r>
              <a:rPr lang="de-DE" altLang="de-DE" sz="1100" dirty="0"/>
              <a:t>. Edinburgh: Edinburgh Univ. Press.</a:t>
            </a:r>
          </a:p>
          <a:p>
            <a:pPr marL="0" indent="0">
              <a:buNone/>
              <a:defRPr/>
            </a:pPr>
            <a:r>
              <a:rPr lang="de-DE" altLang="de-DE" sz="1100" dirty="0"/>
              <a:t>Welsch, Wolfgang. (1999). „</a:t>
            </a:r>
            <a:r>
              <a:rPr lang="de-DE" altLang="de-DE" sz="1100" dirty="0" err="1"/>
              <a:t>Transculturality</a:t>
            </a:r>
            <a:r>
              <a:rPr lang="de-DE" altLang="de-DE" sz="1100" dirty="0"/>
              <a:t>: The </a:t>
            </a:r>
            <a:r>
              <a:rPr lang="de-DE" altLang="de-DE" sz="1100" dirty="0" err="1"/>
              <a:t>Puzzling</a:t>
            </a:r>
            <a:r>
              <a:rPr lang="de-DE" altLang="de-DE" sz="1100" dirty="0"/>
              <a:t> Form </a:t>
            </a:r>
            <a:r>
              <a:rPr lang="de-DE" altLang="de-DE" sz="1100" dirty="0" err="1"/>
              <a:t>of</a:t>
            </a:r>
            <a:r>
              <a:rPr lang="de-DE" altLang="de-DE" sz="1100" dirty="0"/>
              <a:t> </a:t>
            </a:r>
            <a:r>
              <a:rPr lang="de-DE" altLang="de-DE" sz="1100" dirty="0" err="1"/>
              <a:t>Cultures</a:t>
            </a:r>
            <a:r>
              <a:rPr lang="de-DE" altLang="de-DE" sz="1100" dirty="0"/>
              <a:t> Today“. In: </a:t>
            </a:r>
            <a:r>
              <a:rPr lang="de-DE" altLang="de-DE" sz="1100" dirty="0" err="1"/>
              <a:t>Featherstone</a:t>
            </a:r>
            <a:r>
              <a:rPr lang="de-DE" altLang="de-DE" sz="1100" dirty="0"/>
              <a:t>, Mike &amp; </a:t>
            </a:r>
            <a:r>
              <a:rPr lang="de-DE" altLang="de-DE" sz="1100" dirty="0" err="1"/>
              <a:t>Lash</a:t>
            </a:r>
            <a:r>
              <a:rPr lang="de-DE" altLang="de-DE" sz="1100" dirty="0"/>
              <a:t>, Scott (Eds.). </a:t>
            </a:r>
            <a:r>
              <a:rPr lang="de-DE" altLang="de-DE" sz="1100" i="1" dirty="0"/>
              <a:t>Spaces </a:t>
            </a:r>
            <a:r>
              <a:rPr lang="de-DE" altLang="de-DE" sz="1100" i="1" dirty="0" err="1"/>
              <a:t>of</a:t>
            </a:r>
            <a:r>
              <a:rPr lang="de-DE" altLang="de-DE" sz="1100" i="1" dirty="0"/>
              <a:t> Culture. City, Nation, World</a:t>
            </a:r>
            <a:r>
              <a:rPr lang="de-DE" altLang="de-DE" sz="1100" dirty="0"/>
              <a:t>. London: Sage, 194-213.</a:t>
            </a:r>
            <a:endParaRPr lang="de-AT" altLang="de-DE" sz="1100" dirty="0"/>
          </a:p>
        </p:txBody>
      </p:sp>
      <p:sp>
        <p:nvSpPr>
          <p:cNvPr id="23556" name="Fußzeilenplatzhalter 1">
            <a:extLst>
              <a:ext uri="{FF2B5EF4-FFF2-40B4-BE49-F238E27FC236}">
                <a16:creationId xmlns:a16="http://schemas.microsoft.com/office/drawing/2014/main" id="{48F4FE07-3CA3-4B98-B548-60554EA15588}"/>
              </a:ext>
            </a:extLst>
          </p:cNvPr>
          <p:cNvSpPr>
            <a:spLocks noGrp="1"/>
          </p:cNvSpPr>
          <p:nvPr>
            <p:ph type="ftr" sz="quarter" idx="11"/>
          </p:nvPr>
        </p:nvSpPr>
        <p:spPr bwMode="auto">
          <a:xfrm>
            <a:off x="4191000" y="6400800"/>
            <a:ext cx="33528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spcAft>
                <a:spcPts val="600"/>
              </a:spcAft>
              <a:buClr>
                <a:srgbClr val="B96C11"/>
              </a:buClr>
              <a:buSzPct val="145000"/>
              <a:buFont typeface="Arial" panose="020B0604020202020204" pitchFamily="34" charset="0"/>
              <a:buChar char="•"/>
              <a:defRPr sz="2400">
                <a:solidFill>
                  <a:schemeClr val="tx1"/>
                </a:solidFill>
                <a:latin typeface="Corbel" panose="020B0503020204020204" pitchFamily="34" charset="0"/>
              </a:defRPr>
            </a:lvl1pPr>
            <a:lvl2pPr marL="742932" indent="-285744">
              <a:spcBef>
                <a:spcPct val="20000"/>
              </a:spcBef>
              <a:spcAft>
                <a:spcPts val="600"/>
              </a:spcAft>
              <a:buClr>
                <a:srgbClr val="B96C11"/>
              </a:buClr>
              <a:buSzPct val="145000"/>
              <a:buFont typeface="Arial" panose="020B0604020202020204" pitchFamily="34" charset="0"/>
              <a:buChar char="•"/>
              <a:defRPr sz="2000">
                <a:solidFill>
                  <a:schemeClr val="tx1"/>
                </a:solidFill>
                <a:latin typeface="Corbel" panose="020B0503020204020204" pitchFamily="34" charset="0"/>
              </a:defRPr>
            </a:lvl2pPr>
            <a:lvl3pPr marL="1142971" indent="-228594">
              <a:spcBef>
                <a:spcPct val="20000"/>
              </a:spcBef>
              <a:spcAft>
                <a:spcPts val="600"/>
              </a:spcAft>
              <a:buClr>
                <a:srgbClr val="B96C11"/>
              </a:buClr>
              <a:buSzPct val="145000"/>
              <a:buFont typeface="Arial" panose="020B0604020202020204" pitchFamily="34" charset="0"/>
              <a:buChar char="•"/>
              <a:defRPr>
                <a:solidFill>
                  <a:schemeClr val="tx1"/>
                </a:solidFill>
                <a:latin typeface="Corbel" panose="020B0503020204020204" pitchFamily="34" charset="0"/>
              </a:defRPr>
            </a:lvl3pPr>
            <a:lvl4pPr marL="1600160" indent="-228594">
              <a:spcBef>
                <a:spcPct val="20000"/>
              </a:spcBef>
              <a:spcAft>
                <a:spcPts val="600"/>
              </a:spcAft>
              <a:buClr>
                <a:srgbClr val="B96C11"/>
              </a:buClr>
              <a:buSzPct val="145000"/>
              <a:buFont typeface="Arial" panose="020B0604020202020204" pitchFamily="34" charset="0"/>
              <a:buChar char="•"/>
              <a:defRPr sz="1600">
                <a:solidFill>
                  <a:schemeClr val="tx1"/>
                </a:solidFill>
                <a:latin typeface="Corbel" panose="020B0503020204020204" pitchFamily="34" charset="0"/>
              </a:defRPr>
            </a:lvl4pPr>
            <a:lvl5pPr marL="2057349" indent="-228594">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5pPr>
            <a:lvl6pPr marL="2514537" indent="-228594"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6pPr>
            <a:lvl7pPr marL="2971726" indent="-228594"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7pPr>
            <a:lvl8pPr marL="3428914" indent="-228594"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8pPr>
            <a:lvl9pPr marL="3886103" indent="-228594" eaLnBrk="0" fontAlgn="base" hangingPunct="0">
              <a:spcBef>
                <a:spcPct val="20000"/>
              </a:spcBef>
              <a:spcAft>
                <a:spcPts val="600"/>
              </a:spcAft>
              <a:buClr>
                <a:srgbClr val="B96C11"/>
              </a:buClr>
              <a:buSzPct val="145000"/>
              <a:buFont typeface="Arial" panose="020B0604020202020204" pitchFamily="34" charset="0"/>
              <a:buChar char="•"/>
              <a:defRPr sz="1400">
                <a:solidFill>
                  <a:schemeClr val="tx1"/>
                </a:solidFill>
                <a:latin typeface="Corbel" panose="020B0503020204020204" pitchFamily="34" charset="0"/>
              </a:defRPr>
            </a:lvl9pPr>
          </a:lstStyle>
          <a:p>
            <a:pPr defTabSz="914400" eaLnBrk="0" fontAlgn="base" hangingPunct="0">
              <a:spcBef>
                <a:spcPct val="0"/>
              </a:spcBef>
              <a:spcAft>
                <a:spcPct val="0"/>
              </a:spcAft>
              <a:buClrTx/>
              <a:buSzTx/>
              <a:buNone/>
            </a:pPr>
            <a:r>
              <a:rPr lang="en-US" altLang="de-DE" sz="1400">
                <a:solidFill>
                  <a:prstClr val="black"/>
                </a:solidFill>
                <a:latin typeface="Times New Roman" panose="02020603050405020304" pitchFamily="18" charset="0"/>
              </a:rPr>
              <a:t>Werner Delanoy, University of Klagenfurt</a:t>
            </a:r>
            <a:endParaRPr lang="de-AT" altLang="de-DE" sz="1400">
              <a:solidFill>
                <a:prstClr val="black"/>
              </a:solidFill>
              <a:latin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3074" name="Picture 2" descr="Cloud Down To Earth">
            <a:extLst>
              <a:ext uri="{FF2B5EF4-FFF2-40B4-BE49-F238E27FC236}">
                <a16:creationId xmlns:a16="http://schemas.microsoft.com/office/drawing/2014/main" id="{18A16FA9-0524-6109-FF01-7703919BE9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99" b="21337"/>
          <a:stretch/>
        </p:blipFill>
        <p:spPr bwMode="auto">
          <a:xfrm>
            <a:off x="20" y="-1"/>
            <a:ext cx="12191980" cy="41877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09B2C19-43DD-B9C4-1A84-96E2D4C4AF8A}"/>
              </a:ext>
            </a:extLst>
          </p:cNvPr>
          <p:cNvSpPr>
            <a:spLocks noGrp="1"/>
          </p:cNvSpPr>
          <p:nvPr>
            <p:ph type="ctrTitle"/>
          </p:nvPr>
        </p:nvSpPr>
        <p:spPr>
          <a:xfrm>
            <a:off x="1146048" y="4437888"/>
            <a:ext cx="9899904" cy="1116711"/>
          </a:xfrm>
        </p:spPr>
        <p:txBody>
          <a:bodyPr vert="horz" lIns="91440" tIns="45720" rIns="91440" bIns="45720" rtlCol="0" anchor="b">
            <a:normAutofit/>
          </a:bodyPr>
          <a:lstStyle/>
          <a:p>
            <a:r>
              <a:rPr lang="en-US" sz="3700"/>
              <a:t>Quo Vadis Cultural Learning and Language Education?</a:t>
            </a:r>
          </a:p>
        </p:txBody>
      </p:sp>
      <p:sp>
        <p:nvSpPr>
          <p:cNvPr id="3" name="Subtitle 2">
            <a:extLst>
              <a:ext uri="{FF2B5EF4-FFF2-40B4-BE49-F238E27FC236}">
                <a16:creationId xmlns:a16="http://schemas.microsoft.com/office/drawing/2014/main" id="{90A18FD2-9508-BF15-0978-A517168C20FD}"/>
              </a:ext>
            </a:extLst>
          </p:cNvPr>
          <p:cNvSpPr>
            <a:spLocks noGrp="1"/>
          </p:cNvSpPr>
          <p:nvPr>
            <p:ph type="subTitle" idx="1"/>
          </p:nvPr>
        </p:nvSpPr>
        <p:spPr>
          <a:xfrm>
            <a:off x="1751012" y="5481448"/>
            <a:ext cx="8689976" cy="535939"/>
          </a:xfrm>
        </p:spPr>
        <p:txBody>
          <a:bodyPr vert="horz" lIns="91440" tIns="45720" rIns="91440" bIns="45720" rtlCol="0">
            <a:normAutofit/>
          </a:bodyPr>
          <a:lstStyle/>
          <a:p>
            <a:pPr>
              <a:lnSpc>
                <a:spcPct val="110000"/>
              </a:lnSpc>
            </a:pPr>
            <a:r>
              <a:rPr lang="en-US" sz="900">
                <a:solidFill>
                  <a:schemeClr val="tx1">
                    <a:lumMod val="50000"/>
                    <a:lumOff val="50000"/>
                  </a:schemeClr>
                </a:solidFill>
              </a:rPr>
              <a:t>Language Teacher Education: Challenges and New Horizons</a:t>
            </a:r>
          </a:p>
          <a:p>
            <a:pPr>
              <a:lnSpc>
                <a:spcPct val="110000"/>
              </a:lnSpc>
            </a:pPr>
            <a:r>
              <a:rPr lang="en-US" sz="900">
                <a:solidFill>
                  <a:schemeClr val="tx1">
                    <a:lumMod val="50000"/>
                    <a:lumOff val="50000"/>
                  </a:schemeClr>
                </a:solidFill>
              </a:rPr>
              <a:t>Symposium: Vienna, September 2022</a:t>
            </a:r>
          </a:p>
        </p:txBody>
      </p:sp>
      <p:sp>
        <p:nvSpPr>
          <p:cNvPr id="4" name="TextBox 3">
            <a:extLst>
              <a:ext uri="{FF2B5EF4-FFF2-40B4-BE49-F238E27FC236}">
                <a16:creationId xmlns:a16="http://schemas.microsoft.com/office/drawing/2014/main" id="{989B823E-F1BA-BD97-0E73-38D49833B2DA}"/>
              </a:ext>
            </a:extLst>
          </p:cNvPr>
          <p:cNvSpPr txBox="1"/>
          <p:nvPr/>
        </p:nvSpPr>
        <p:spPr>
          <a:xfrm>
            <a:off x="834307" y="3208743"/>
            <a:ext cx="8416484" cy="1261884"/>
          </a:xfrm>
          <a:prstGeom prst="rect">
            <a:avLst/>
          </a:prstGeom>
          <a:noFill/>
        </p:spPr>
        <p:txBody>
          <a:bodyPr wrap="square" rtlCol="0">
            <a:spAutoFit/>
          </a:bodyPr>
          <a:lstStyle/>
          <a:p>
            <a:pPr>
              <a:spcAft>
                <a:spcPts val="600"/>
              </a:spcAft>
            </a:pPr>
            <a:r>
              <a:rPr lang="en-US" sz="2400" dirty="0">
                <a:solidFill>
                  <a:schemeClr val="bg1"/>
                </a:solidFill>
              </a:rPr>
              <a:t>The Status Quo: What is happening on  ground level?</a:t>
            </a:r>
          </a:p>
          <a:p>
            <a:pPr>
              <a:spcAft>
                <a:spcPts val="600"/>
              </a:spcAft>
            </a:pPr>
            <a:r>
              <a:rPr lang="en-US" sz="2400" dirty="0">
                <a:solidFill>
                  <a:schemeClr val="bg1"/>
                </a:solidFill>
              </a:rPr>
              <a:t>How can we move on from here?</a:t>
            </a:r>
          </a:p>
          <a:p>
            <a:pPr>
              <a:spcAft>
                <a:spcPts val="600"/>
              </a:spcAft>
            </a:pPr>
            <a:r>
              <a:rPr lang="en-US" dirty="0"/>
              <a:t> </a:t>
            </a:r>
            <a:endParaRPr lang="en-AT" dirty="0"/>
          </a:p>
        </p:txBody>
      </p:sp>
    </p:spTree>
    <p:extLst>
      <p:ext uri="{BB962C8B-B14F-4D97-AF65-F5344CB8AC3E}">
        <p14:creationId xmlns:p14="http://schemas.microsoft.com/office/powerpoint/2010/main" val="2235745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57A9-4A3C-47F3-3CF1-CB6AAAD438D5}"/>
              </a:ext>
            </a:extLst>
          </p:cNvPr>
          <p:cNvSpPr>
            <a:spLocks noGrp="1"/>
          </p:cNvSpPr>
          <p:nvPr>
            <p:ph type="title"/>
          </p:nvPr>
        </p:nvSpPr>
        <p:spPr>
          <a:xfrm>
            <a:off x="913775" y="618517"/>
            <a:ext cx="10364451" cy="990543"/>
          </a:xfrm>
        </p:spPr>
        <p:txBody>
          <a:bodyPr/>
          <a:lstStyle/>
          <a:p>
            <a:r>
              <a:rPr lang="en-US" dirty="0"/>
              <a:t>What to expect in the next 15 Minutes</a:t>
            </a:r>
            <a:endParaRPr lang="en-AT" dirty="0"/>
          </a:p>
        </p:txBody>
      </p:sp>
      <p:sp>
        <p:nvSpPr>
          <p:cNvPr id="3" name="TextBox 2">
            <a:extLst>
              <a:ext uri="{FF2B5EF4-FFF2-40B4-BE49-F238E27FC236}">
                <a16:creationId xmlns:a16="http://schemas.microsoft.com/office/drawing/2014/main" id="{E0D78899-DCE0-D109-769C-68EE76F0B2CA}"/>
              </a:ext>
            </a:extLst>
          </p:cNvPr>
          <p:cNvSpPr txBox="1"/>
          <p:nvPr/>
        </p:nvSpPr>
        <p:spPr>
          <a:xfrm>
            <a:off x="1765005" y="1892595"/>
            <a:ext cx="8988055" cy="3693319"/>
          </a:xfrm>
          <a:prstGeom prst="rect">
            <a:avLst/>
          </a:prstGeom>
          <a:noFill/>
        </p:spPr>
        <p:txBody>
          <a:bodyPr wrap="square" rtlCol="0">
            <a:spAutoFit/>
          </a:bodyPr>
          <a:lstStyle/>
          <a:p>
            <a:pPr marL="342900" indent="-342900">
              <a:buAutoNum type="arabicPeriod"/>
            </a:pPr>
            <a:endParaRPr lang="en-US" b="1" dirty="0"/>
          </a:p>
          <a:p>
            <a:pPr marL="342900" indent="-342900">
              <a:buAutoNum type="arabicPeriod"/>
            </a:pPr>
            <a:r>
              <a:rPr lang="en-US" b="1" dirty="0"/>
              <a:t>The Practitioner Perspective: </a:t>
            </a:r>
            <a:r>
              <a:rPr lang="en-US" dirty="0"/>
              <a:t>My Background</a:t>
            </a:r>
          </a:p>
          <a:p>
            <a:pPr marL="342900" indent="-342900">
              <a:buAutoNum type="arabicPeriod"/>
            </a:pPr>
            <a:endParaRPr lang="en-US" b="1" dirty="0"/>
          </a:p>
          <a:p>
            <a:pPr marL="342900" indent="-342900">
              <a:buAutoNum type="arabicPeriod"/>
            </a:pPr>
            <a:r>
              <a:rPr lang="en-US" b="1" dirty="0"/>
              <a:t>Status Quo</a:t>
            </a:r>
            <a:r>
              <a:rPr lang="en-US" dirty="0"/>
              <a:t>: University and PH students’ experience with culture and reading</a:t>
            </a:r>
          </a:p>
          <a:p>
            <a:pPr marL="342900" indent="-342900">
              <a:buAutoNum type="arabicPeriod"/>
            </a:pPr>
            <a:endParaRPr lang="en-US" dirty="0"/>
          </a:p>
          <a:p>
            <a:pPr marL="342900" indent="-342900">
              <a:buAutoNum type="arabicPeriod"/>
            </a:pPr>
            <a:r>
              <a:rPr lang="en-US" b="1" dirty="0"/>
              <a:t>Goals: </a:t>
            </a:r>
            <a:r>
              <a:rPr lang="en-US" dirty="0"/>
              <a:t>The role of culture and reading in the </a:t>
            </a:r>
            <a:r>
              <a:rPr lang="en-US" dirty="0">
                <a:solidFill>
                  <a:srgbClr val="C00000"/>
                </a:solidFill>
              </a:rPr>
              <a:t>new curriculum</a:t>
            </a:r>
            <a:r>
              <a:rPr lang="en-US" dirty="0"/>
              <a:t> for lower secondary schools in Austria</a:t>
            </a:r>
          </a:p>
          <a:p>
            <a:pPr marL="342900" indent="-342900">
              <a:buAutoNum type="arabicPeriod"/>
            </a:pPr>
            <a:endParaRPr lang="en-US" dirty="0"/>
          </a:p>
          <a:p>
            <a:pPr marL="342900" indent="-342900">
              <a:buAutoNum type="arabicPeriod"/>
            </a:pPr>
            <a:r>
              <a:rPr lang="en-US" b="1" dirty="0"/>
              <a:t>Next Steps – how to get there: </a:t>
            </a:r>
            <a:r>
              <a:rPr lang="en-US" dirty="0"/>
              <a:t>What do future language teachers need in order to integrate more literature and culture into their classrooms?</a:t>
            </a:r>
          </a:p>
          <a:p>
            <a:pPr marL="342900" indent="-342900">
              <a:buAutoNum type="arabicPeriod"/>
            </a:pPr>
            <a:endParaRPr lang="en-US" dirty="0"/>
          </a:p>
          <a:p>
            <a:pPr marL="342900" indent="-342900">
              <a:buAutoNum type="arabicPeriod"/>
            </a:pPr>
            <a:r>
              <a:rPr lang="en-US" b="1" dirty="0"/>
              <a:t>What’s in the way? </a:t>
            </a:r>
            <a:r>
              <a:rPr lang="en-US" dirty="0"/>
              <a:t>What challenges do they meet?</a:t>
            </a:r>
          </a:p>
          <a:p>
            <a:endParaRPr lang="en-AT" dirty="0"/>
          </a:p>
        </p:txBody>
      </p:sp>
      <p:pic>
        <p:nvPicPr>
          <p:cNvPr id="5" name="Picture 4" descr="Icon&#10;&#10;Description automatically generated">
            <a:extLst>
              <a:ext uri="{FF2B5EF4-FFF2-40B4-BE49-F238E27FC236}">
                <a16:creationId xmlns:a16="http://schemas.microsoft.com/office/drawing/2014/main" id="{4B39E968-F3D5-5DE4-BCEF-9EDD934FCE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94404" flipH="1">
            <a:off x="10620519" y="3118884"/>
            <a:ext cx="828309" cy="1366283"/>
          </a:xfrm>
          <a:prstGeom prst="rect">
            <a:avLst/>
          </a:prstGeom>
        </p:spPr>
      </p:pic>
      <p:pic>
        <p:nvPicPr>
          <p:cNvPr id="7" name="Picture 6" descr="A picture containing diagram&#10;&#10;Description automatically generated">
            <a:extLst>
              <a:ext uri="{FF2B5EF4-FFF2-40B4-BE49-F238E27FC236}">
                <a16:creationId xmlns:a16="http://schemas.microsoft.com/office/drawing/2014/main" id="{1F8E3E25-7A7A-F4E0-B94B-99CDEDC8A8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0645" y="1995086"/>
            <a:ext cx="1064029" cy="847898"/>
          </a:xfrm>
          <a:prstGeom prst="rect">
            <a:avLst/>
          </a:prstGeom>
        </p:spPr>
      </p:pic>
      <p:pic>
        <p:nvPicPr>
          <p:cNvPr id="9" name="Picture 8" descr="Text&#10;&#10;Description automatically generated with medium confidence">
            <a:extLst>
              <a:ext uri="{FF2B5EF4-FFF2-40B4-BE49-F238E27FC236}">
                <a16:creationId xmlns:a16="http://schemas.microsoft.com/office/drawing/2014/main" id="{DFB2408F-221B-946F-2D3E-519533453C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7914" y="4348170"/>
            <a:ext cx="3413052" cy="1706526"/>
          </a:xfrm>
          <a:prstGeom prst="rect">
            <a:avLst/>
          </a:prstGeom>
        </p:spPr>
      </p:pic>
    </p:spTree>
    <p:extLst>
      <p:ext uri="{BB962C8B-B14F-4D97-AF65-F5344CB8AC3E}">
        <p14:creationId xmlns:p14="http://schemas.microsoft.com/office/powerpoint/2010/main" val="2176178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B2D6FFE3-F2B8-021B-2510-128780AD3634}"/>
              </a:ext>
            </a:extLst>
          </p:cNvPr>
          <p:cNvPicPr>
            <a:picLocks noChangeAspect="1"/>
          </p:cNvPicPr>
          <p:nvPr/>
        </p:nvPicPr>
        <p:blipFill>
          <a:blip r:embed="rId2"/>
          <a:stretch>
            <a:fillRect/>
          </a:stretch>
        </p:blipFill>
        <p:spPr>
          <a:xfrm>
            <a:off x="643464" y="1602267"/>
            <a:ext cx="5127156" cy="3422376"/>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D30FA3B7-2FD1-A0E5-7F08-EE1B9BCBEFF2}"/>
              </a:ext>
            </a:extLst>
          </p:cNvPr>
          <p:cNvSpPr>
            <a:spLocks noGrp="1"/>
          </p:cNvSpPr>
          <p:nvPr>
            <p:ph type="title"/>
          </p:nvPr>
        </p:nvSpPr>
        <p:spPr>
          <a:xfrm>
            <a:off x="981145" y="618518"/>
            <a:ext cx="10297082" cy="983750"/>
          </a:xfrm>
        </p:spPr>
        <p:txBody>
          <a:bodyPr>
            <a:normAutofit/>
          </a:bodyPr>
          <a:lstStyle/>
          <a:p>
            <a:r>
              <a:rPr lang="en-US" dirty="0"/>
              <a:t>1- My Background / Experience / Beliefs</a:t>
            </a:r>
            <a:endParaRPr lang="en-AT" dirty="0"/>
          </a:p>
        </p:txBody>
      </p:sp>
      <p:sp>
        <p:nvSpPr>
          <p:cNvPr id="3" name="Content Placeholder 2">
            <a:extLst>
              <a:ext uri="{FF2B5EF4-FFF2-40B4-BE49-F238E27FC236}">
                <a16:creationId xmlns:a16="http://schemas.microsoft.com/office/drawing/2014/main" id="{C1CF7590-FBEA-9D1C-03FD-E5C775276095}"/>
              </a:ext>
            </a:extLst>
          </p:cNvPr>
          <p:cNvSpPr>
            <a:spLocks noGrp="1"/>
          </p:cNvSpPr>
          <p:nvPr>
            <p:ph sz="quarter" idx="13"/>
          </p:nvPr>
        </p:nvSpPr>
        <p:spPr>
          <a:xfrm>
            <a:off x="6007007" y="2722003"/>
            <a:ext cx="5357361" cy="3424107"/>
          </a:xfrm>
        </p:spPr>
        <p:txBody>
          <a:bodyPr>
            <a:normAutofit lnSpcReduction="10000"/>
          </a:bodyPr>
          <a:lstStyle/>
          <a:p>
            <a:pPr marL="0" indent="0">
              <a:lnSpc>
                <a:spcPct val="110000"/>
              </a:lnSpc>
              <a:buNone/>
            </a:pPr>
            <a:r>
              <a:rPr lang="en-US" sz="1500" cap="none" dirty="0"/>
              <a:t>Extensive reading is one of the most efficient ways </a:t>
            </a:r>
          </a:p>
          <a:p>
            <a:pPr lvl="1">
              <a:lnSpc>
                <a:spcPct val="110000"/>
              </a:lnSpc>
            </a:pPr>
            <a:r>
              <a:rPr lang="en-US" sz="1500" cap="none" dirty="0"/>
              <a:t>to improve students’ language skills</a:t>
            </a:r>
          </a:p>
          <a:p>
            <a:pPr lvl="1">
              <a:lnSpc>
                <a:spcPct val="110000"/>
              </a:lnSpc>
            </a:pPr>
            <a:r>
              <a:rPr lang="en-US" sz="1500" cap="none" dirty="0"/>
              <a:t>to explore cultural differences and to raise cultural awareness</a:t>
            </a:r>
          </a:p>
          <a:p>
            <a:pPr lvl="1">
              <a:lnSpc>
                <a:spcPct val="110000"/>
              </a:lnSpc>
            </a:pPr>
            <a:r>
              <a:rPr lang="en-US" sz="1500" cap="none" dirty="0"/>
              <a:t>to make “personal” cultural experiences by walking in other people’ shoes</a:t>
            </a:r>
          </a:p>
          <a:p>
            <a:pPr marL="457200" lvl="1" indent="0">
              <a:lnSpc>
                <a:spcPct val="110000"/>
              </a:lnSpc>
              <a:buNone/>
            </a:pPr>
            <a:r>
              <a:rPr lang="en-US" sz="1500" cap="none" dirty="0"/>
              <a:t>……………………………………………………………</a:t>
            </a:r>
          </a:p>
          <a:p>
            <a:pPr lvl="1">
              <a:lnSpc>
                <a:spcPct val="110000"/>
              </a:lnSpc>
            </a:pPr>
            <a:r>
              <a:rPr lang="en-US" sz="1500" cap="none" dirty="0"/>
              <a:t>Students must be allowed to choose the books they want to read.</a:t>
            </a:r>
          </a:p>
          <a:p>
            <a:pPr lvl="1">
              <a:lnSpc>
                <a:spcPct val="110000"/>
              </a:lnSpc>
            </a:pPr>
            <a:r>
              <a:rPr lang="en-US" sz="1500" cap="none" dirty="0"/>
              <a:t>Books for different reading levels, interests and preferences must be offered.</a:t>
            </a:r>
          </a:p>
          <a:p>
            <a:pPr lvl="1">
              <a:lnSpc>
                <a:spcPct val="110000"/>
              </a:lnSpc>
            </a:pPr>
            <a:r>
              <a:rPr lang="en-US" sz="1500" cap="none" dirty="0"/>
              <a:t>Tasks must be interesting and challenging.</a:t>
            </a:r>
            <a:endParaRPr lang="en-AT" sz="1500" cap="none" dirty="0"/>
          </a:p>
        </p:txBody>
      </p:sp>
      <p:sp>
        <p:nvSpPr>
          <p:cNvPr id="6" name="Oval 5">
            <a:extLst>
              <a:ext uri="{FF2B5EF4-FFF2-40B4-BE49-F238E27FC236}">
                <a16:creationId xmlns:a16="http://schemas.microsoft.com/office/drawing/2014/main" id="{7AD3357D-2820-F96F-6CEB-8660C26B0701}"/>
              </a:ext>
            </a:extLst>
          </p:cNvPr>
          <p:cNvSpPr/>
          <p:nvPr/>
        </p:nvSpPr>
        <p:spPr>
          <a:xfrm>
            <a:off x="753859" y="5247999"/>
            <a:ext cx="1118592" cy="660771"/>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BHS</a:t>
            </a:r>
            <a:endParaRPr lang="en-AT" dirty="0"/>
          </a:p>
        </p:txBody>
      </p:sp>
      <p:sp>
        <p:nvSpPr>
          <p:cNvPr id="7" name="Oval 6">
            <a:extLst>
              <a:ext uri="{FF2B5EF4-FFF2-40B4-BE49-F238E27FC236}">
                <a16:creationId xmlns:a16="http://schemas.microsoft.com/office/drawing/2014/main" id="{70A45AFC-C88C-C81B-9591-66C81C30DED4}"/>
              </a:ext>
            </a:extLst>
          </p:cNvPr>
          <p:cNvSpPr/>
          <p:nvPr/>
        </p:nvSpPr>
        <p:spPr>
          <a:xfrm>
            <a:off x="1454714" y="5416052"/>
            <a:ext cx="2182546" cy="651026"/>
          </a:xfrm>
          <a:prstGeom prst="ellipse">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GIBS (bilingual AHS)</a:t>
            </a:r>
            <a:endParaRPr lang="en-AT" dirty="0"/>
          </a:p>
        </p:txBody>
      </p:sp>
      <p:sp>
        <p:nvSpPr>
          <p:cNvPr id="8" name="Oval 7">
            <a:extLst>
              <a:ext uri="{FF2B5EF4-FFF2-40B4-BE49-F238E27FC236}">
                <a16:creationId xmlns:a16="http://schemas.microsoft.com/office/drawing/2014/main" id="{E7818A42-EAE6-1E84-321B-12463E29CEA1}"/>
              </a:ext>
            </a:extLst>
          </p:cNvPr>
          <p:cNvSpPr/>
          <p:nvPr/>
        </p:nvSpPr>
        <p:spPr>
          <a:xfrm>
            <a:off x="3710997" y="5220506"/>
            <a:ext cx="1795428" cy="71575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UNI Graz FD</a:t>
            </a:r>
            <a:endParaRPr lang="en-AT" dirty="0"/>
          </a:p>
        </p:txBody>
      </p:sp>
      <p:sp>
        <p:nvSpPr>
          <p:cNvPr id="18" name="Oval 17">
            <a:extLst>
              <a:ext uri="{FF2B5EF4-FFF2-40B4-BE49-F238E27FC236}">
                <a16:creationId xmlns:a16="http://schemas.microsoft.com/office/drawing/2014/main" id="{9A513B6A-20E5-B496-87EF-E1CE7EE2E3EA}"/>
              </a:ext>
            </a:extLst>
          </p:cNvPr>
          <p:cNvSpPr/>
          <p:nvPr/>
        </p:nvSpPr>
        <p:spPr>
          <a:xfrm>
            <a:off x="5053692" y="5643161"/>
            <a:ext cx="1506131" cy="9837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In-service Seminars</a:t>
            </a:r>
            <a:endParaRPr lang="en-AT" dirty="0"/>
          </a:p>
        </p:txBody>
      </p:sp>
      <p:sp>
        <p:nvSpPr>
          <p:cNvPr id="11" name="Oval 10">
            <a:extLst>
              <a:ext uri="{FF2B5EF4-FFF2-40B4-BE49-F238E27FC236}">
                <a16:creationId xmlns:a16="http://schemas.microsoft.com/office/drawing/2014/main" id="{1D4F700A-6FB4-B85F-FADC-D1A2FA917CF6}"/>
              </a:ext>
            </a:extLst>
          </p:cNvPr>
          <p:cNvSpPr/>
          <p:nvPr/>
        </p:nvSpPr>
        <p:spPr>
          <a:xfrm>
            <a:off x="1313155" y="6003403"/>
            <a:ext cx="1256510" cy="654096"/>
          </a:xfrm>
          <a:prstGeom prst="ellipse">
            <a:avLst/>
          </a:prstGeom>
          <a:solidFill>
            <a:schemeClr val="accent6">
              <a:alpha val="76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err="1"/>
              <a:t>PraxisMS</a:t>
            </a:r>
            <a:endParaRPr lang="en-AT" dirty="0"/>
          </a:p>
        </p:txBody>
      </p:sp>
      <p:pic>
        <p:nvPicPr>
          <p:cNvPr id="13" name="Picture 12">
            <a:extLst>
              <a:ext uri="{FF2B5EF4-FFF2-40B4-BE49-F238E27FC236}">
                <a16:creationId xmlns:a16="http://schemas.microsoft.com/office/drawing/2014/main" id="{57C86F9B-EE50-9A3F-304D-A0A3B476EA02}"/>
              </a:ext>
            </a:extLst>
          </p:cNvPr>
          <p:cNvPicPr>
            <a:picLocks noChangeAspect="1"/>
          </p:cNvPicPr>
          <p:nvPr/>
        </p:nvPicPr>
        <p:blipFill>
          <a:blip r:embed="rId3"/>
          <a:stretch>
            <a:fillRect/>
          </a:stretch>
        </p:blipFill>
        <p:spPr>
          <a:xfrm>
            <a:off x="6096000" y="1348936"/>
            <a:ext cx="1373066" cy="1373066"/>
          </a:xfrm>
          <a:prstGeom prst="rect">
            <a:avLst/>
          </a:prstGeom>
          <a:effectLst>
            <a:softEdge rad="12700"/>
          </a:effectLst>
        </p:spPr>
      </p:pic>
      <p:pic>
        <p:nvPicPr>
          <p:cNvPr id="15" name="Picture 14" descr="Diagram&#10;&#10;Description automatically generated">
            <a:extLst>
              <a:ext uri="{FF2B5EF4-FFF2-40B4-BE49-F238E27FC236}">
                <a16:creationId xmlns:a16="http://schemas.microsoft.com/office/drawing/2014/main" id="{E2510D1E-E00B-C264-D091-56F6473D4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6058" y="1348936"/>
            <a:ext cx="2199055" cy="1373068"/>
          </a:xfrm>
          <a:prstGeom prst="rect">
            <a:avLst/>
          </a:prstGeom>
        </p:spPr>
      </p:pic>
      <p:cxnSp>
        <p:nvCxnSpPr>
          <p:cNvPr id="17" name="Straight Arrow Connector 16">
            <a:extLst>
              <a:ext uri="{FF2B5EF4-FFF2-40B4-BE49-F238E27FC236}">
                <a16:creationId xmlns:a16="http://schemas.microsoft.com/office/drawing/2014/main" id="{E72C8B69-3B7C-0AF1-3B90-5E6FBDACB27B}"/>
              </a:ext>
            </a:extLst>
          </p:cNvPr>
          <p:cNvCxnSpPr/>
          <p:nvPr/>
        </p:nvCxnSpPr>
        <p:spPr>
          <a:xfrm>
            <a:off x="7735691" y="1915568"/>
            <a:ext cx="1621891" cy="0"/>
          </a:xfrm>
          <a:prstGeom prst="straightConnector1">
            <a:avLst/>
          </a:prstGeom>
          <a:ln>
            <a:headEnd type="triangle"/>
            <a:tailEnd type="triangle"/>
          </a:ln>
        </p:spPr>
        <p:style>
          <a:lnRef idx="3">
            <a:schemeClr val="accent2"/>
          </a:lnRef>
          <a:fillRef idx="0">
            <a:schemeClr val="accent2"/>
          </a:fillRef>
          <a:effectRef idx="2">
            <a:schemeClr val="accent2"/>
          </a:effectRef>
          <a:fontRef idx="minor">
            <a:schemeClr val="tx1"/>
          </a:fontRef>
        </p:style>
      </p:cxnSp>
      <p:sp>
        <p:nvSpPr>
          <p:cNvPr id="9" name="Oval 8">
            <a:extLst>
              <a:ext uri="{FF2B5EF4-FFF2-40B4-BE49-F238E27FC236}">
                <a16:creationId xmlns:a16="http://schemas.microsoft.com/office/drawing/2014/main" id="{BC1D714F-5DD6-65DD-27A8-78EFF511CF14}"/>
              </a:ext>
            </a:extLst>
          </p:cNvPr>
          <p:cNvSpPr/>
          <p:nvPr/>
        </p:nvSpPr>
        <p:spPr>
          <a:xfrm>
            <a:off x="3653682" y="5859347"/>
            <a:ext cx="1822124" cy="767563"/>
          </a:xfrm>
          <a:prstGeom prst="ellipse">
            <a:avLst/>
          </a:prstGeom>
          <a:solidFill>
            <a:schemeClr val="accent5">
              <a:alpha val="56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a:t>PH-ST</a:t>
            </a:r>
            <a:endParaRPr lang="en-AT" dirty="0"/>
          </a:p>
        </p:txBody>
      </p:sp>
    </p:spTree>
    <p:extLst>
      <p:ext uri="{BB962C8B-B14F-4D97-AF65-F5344CB8AC3E}">
        <p14:creationId xmlns:p14="http://schemas.microsoft.com/office/powerpoint/2010/main" val="145335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a:extLst>
              <a:ext uri="{FF2B5EF4-FFF2-40B4-BE49-F238E27FC236}">
                <a16:creationId xmlns:a16="http://schemas.microsoft.com/office/drawing/2014/main" id="{C4C14258-414B-8171-4FA5-CB14C31F0BB2}"/>
              </a:ext>
            </a:extLst>
          </p:cNvPr>
          <p:cNvSpPr>
            <a:spLocks noGrp="1"/>
          </p:cNvSpPr>
          <p:nvPr>
            <p:ph type="title"/>
          </p:nvPr>
        </p:nvSpPr>
        <p:spPr>
          <a:xfrm>
            <a:off x="2506670" y="457200"/>
            <a:ext cx="7704137" cy="1371600"/>
          </a:xfrm>
        </p:spPr>
        <p:txBody>
          <a:bodyPr/>
          <a:lstStyle/>
          <a:p>
            <a:r>
              <a:rPr lang="de-AT" altLang="de-DE">
                <a:ln>
                  <a:noFill/>
                </a:ln>
              </a:rPr>
              <a:t>Abstract</a:t>
            </a:r>
          </a:p>
        </p:txBody>
      </p:sp>
      <p:sp>
        <p:nvSpPr>
          <p:cNvPr id="9219" name="Inhaltsplatzhalter 2">
            <a:extLst>
              <a:ext uri="{FF2B5EF4-FFF2-40B4-BE49-F238E27FC236}">
                <a16:creationId xmlns:a16="http://schemas.microsoft.com/office/drawing/2014/main" id="{9A998E15-F180-3182-087E-567E0F7944BC}"/>
              </a:ext>
            </a:extLst>
          </p:cNvPr>
          <p:cNvSpPr>
            <a:spLocks noGrp="1"/>
          </p:cNvSpPr>
          <p:nvPr>
            <p:ph idx="1"/>
          </p:nvPr>
        </p:nvSpPr>
        <p:spPr>
          <a:xfrm>
            <a:off x="2506670" y="2133603"/>
            <a:ext cx="7704137" cy="3865563"/>
          </a:xfrm>
        </p:spPr>
        <p:txBody>
          <a:bodyPr/>
          <a:lstStyle/>
          <a:p>
            <a:pPr marL="0" indent="0">
              <a:buNone/>
            </a:pPr>
            <a:r>
              <a:rPr lang="de-AT" altLang="de-DE"/>
              <a:t>In a globalized modernity, where change has become the norm, the question arises how to reframe culture and langugae learning in teacher education. In this symposium a foundation for a timely concept of cultural learning and language education will be discussed. The approach suggested aims for creating dialogic relationships between universities, schools and key players outside educational institutions to encourage mutual transformation in the light of current educational and socio-cultural challenges.</a:t>
            </a:r>
          </a:p>
        </p:txBody>
      </p:sp>
      <p:sp>
        <p:nvSpPr>
          <p:cNvPr id="4" name="Fußzeilenplatzhalter 3">
            <a:extLst>
              <a:ext uri="{FF2B5EF4-FFF2-40B4-BE49-F238E27FC236}">
                <a16:creationId xmlns:a16="http://schemas.microsoft.com/office/drawing/2014/main" id="{7F16779D-0CDF-41AD-9103-5C2D72DA0EED}"/>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solidFill>
                <a:latin typeface="Corbel" panose="020B0503020204020204"/>
              </a:rPr>
              <a:t>Werner Delanoy, University of Klagenfurt</a:t>
            </a:r>
            <a:endParaRPr lang="de-AT">
              <a:solidFill>
                <a:prstClr val="black"/>
              </a:solidFill>
              <a:latin typeface="Corbel" panose="020B0503020204020204"/>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7A59F64A-57FC-BE99-7FDC-46BAB07C6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472" y="1840613"/>
            <a:ext cx="4559556" cy="438857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D6B139E9-2E9B-5744-CAA9-B397CA00E171}"/>
              </a:ext>
            </a:extLst>
          </p:cNvPr>
          <p:cNvSpPr>
            <a:spLocks noGrp="1"/>
          </p:cNvSpPr>
          <p:nvPr>
            <p:ph type="title"/>
          </p:nvPr>
        </p:nvSpPr>
        <p:spPr>
          <a:xfrm>
            <a:off x="318407" y="728886"/>
            <a:ext cx="11204747" cy="1118269"/>
          </a:xfrm>
        </p:spPr>
        <p:txBody>
          <a:bodyPr vert="horz" lIns="91440" tIns="45720" rIns="91440" bIns="45720" rtlCol="0" anchor="b">
            <a:normAutofit fontScale="90000"/>
          </a:bodyPr>
          <a:lstStyle/>
          <a:p>
            <a:r>
              <a:rPr lang="en-US" sz="4800" dirty="0"/>
              <a:t>2.1- University Students’ understanding of Culture</a:t>
            </a:r>
          </a:p>
        </p:txBody>
      </p:sp>
      <p:pic>
        <p:nvPicPr>
          <p:cNvPr id="7" name="Picture 6" descr="Icon&#10;&#10;Description automatically generated">
            <a:extLst>
              <a:ext uri="{FF2B5EF4-FFF2-40B4-BE49-F238E27FC236}">
                <a16:creationId xmlns:a16="http://schemas.microsoft.com/office/drawing/2014/main" id="{A548982B-7020-0F24-A8EC-2236838515E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114835" y="2351078"/>
            <a:ext cx="2659768" cy="2659768"/>
          </a:xfrm>
          <a:prstGeom prst="ellipse">
            <a:avLst/>
          </a:prstGeom>
          <a:ln>
            <a:noFill/>
          </a:ln>
          <a:effectLst>
            <a:softEdge rad="112500"/>
          </a:effectLst>
        </p:spPr>
      </p:pic>
      <p:pic>
        <p:nvPicPr>
          <p:cNvPr id="10" name="Picture 9" descr="A picture containing icon&#10;&#10;Description automatically generated">
            <a:extLst>
              <a:ext uri="{FF2B5EF4-FFF2-40B4-BE49-F238E27FC236}">
                <a16:creationId xmlns:a16="http://schemas.microsoft.com/office/drawing/2014/main" id="{1DB95255-18D4-DED0-C9AB-AD967381B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4406470">
            <a:off x="2284294" y="413798"/>
            <a:ext cx="4465322" cy="4388574"/>
          </a:xfrm>
          <a:prstGeom prst="rect">
            <a:avLst/>
          </a:prstGeom>
        </p:spPr>
      </p:pic>
    </p:spTree>
    <p:extLst>
      <p:ext uri="{BB962C8B-B14F-4D97-AF65-F5344CB8AC3E}">
        <p14:creationId xmlns:p14="http://schemas.microsoft.com/office/powerpoint/2010/main" val="341521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D8883B1-D65A-7E44-ABF0-43F7D4F87D73}"/>
              </a:ext>
            </a:extLst>
          </p:cNvPr>
          <p:cNvSpPr txBox="1"/>
          <p:nvPr/>
        </p:nvSpPr>
        <p:spPr>
          <a:xfrm>
            <a:off x="5724636" y="4801625"/>
            <a:ext cx="6096000" cy="1200329"/>
          </a:xfrm>
          <a:prstGeom prst="rect">
            <a:avLst/>
          </a:prstGeom>
          <a:solidFill>
            <a:schemeClr val="bg1">
              <a:alpha val="0"/>
            </a:schemeClr>
          </a:solidFill>
        </p:spPr>
        <p:txBody>
          <a:bodyPr wrap="square">
            <a:spAutoFit/>
          </a:bodyPr>
          <a:lstStyle/>
          <a:p>
            <a:pPr algn="just"/>
            <a:r>
              <a:rPr lang="en-US" b="0" i="0" dirty="0">
                <a:solidFill>
                  <a:schemeClr val="accent3">
                    <a:lumMod val="50000"/>
                  </a:schemeClr>
                </a:solidFill>
                <a:effectLst/>
                <a:latin typeface="-apple-system"/>
              </a:rPr>
              <a:t>“I took English additionally as a "</a:t>
            </a:r>
            <a:r>
              <a:rPr lang="en-US" b="0" i="0" dirty="0" err="1">
                <a:solidFill>
                  <a:schemeClr val="accent3">
                    <a:lumMod val="50000"/>
                  </a:schemeClr>
                </a:solidFill>
                <a:effectLst/>
                <a:latin typeface="-apple-system"/>
              </a:rPr>
              <a:t>Wahlfach</a:t>
            </a:r>
            <a:r>
              <a:rPr lang="en-US" b="0" i="0" dirty="0">
                <a:solidFill>
                  <a:schemeClr val="accent3">
                    <a:lumMod val="50000"/>
                  </a:schemeClr>
                </a:solidFill>
                <a:effectLst/>
                <a:latin typeface="-apple-system"/>
              </a:rPr>
              <a:t>". This was honestly one of the very few times that we read proper books in class. So I have very little experience with reading literature in school unfortunately...”</a:t>
            </a:r>
            <a:endParaRPr lang="en-AT" dirty="0">
              <a:solidFill>
                <a:schemeClr val="accent3">
                  <a:lumMod val="50000"/>
                </a:schemeClr>
              </a:solidFill>
            </a:endParaRPr>
          </a:p>
        </p:txBody>
      </p:sp>
      <p:sp>
        <p:nvSpPr>
          <p:cNvPr id="2" name="Title 1">
            <a:extLst>
              <a:ext uri="{FF2B5EF4-FFF2-40B4-BE49-F238E27FC236}">
                <a16:creationId xmlns:a16="http://schemas.microsoft.com/office/drawing/2014/main" id="{EBDD017F-E2CA-92B2-8EE8-050B50083527}"/>
              </a:ext>
            </a:extLst>
          </p:cNvPr>
          <p:cNvSpPr>
            <a:spLocks noGrp="1"/>
          </p:cNvSpPr>
          <p:nvPr>
            <p:ph type="title"/>
          </p:nvPr>
        </p:nvSpPr>
        <p:spPr>
          <a:xfrm>
            <a:off x="1155197" y="442484"/>
            <a:ext cx="10364451" cy="759660"/>
          </a:xfrm>
        </p:spPr>
        <p:txBody>
          <a:bodyPr>
            <a:normAutofit fontScale="90000"/>
          </a:bodyPr>
          <a:lstStyle/>
          <a:p>
            <a:r>
              <a:rPr lang="en-US" dirty="0"/>
              <a:t>2.2-University Students’ Experiences with Reading</a:t>
            </a:r>
            <a:endParaRPr lang="en-AT" dirty="0"/>
          </a:p>
        </p:txBody>
      </p:sp>
      <p:graphicFrame>
        <p:nvGraphicFramePr>
          <p:cNvPr id="14" name="Content Placeholder 13">
            <a:extLst>
              <a:ext uri="{FF2B5EF4-FFF2-40B4-BE49-F238E27FC236}">
                <a16:creationId xmlns:a16="http://schemas.microsoft.com/office/drawing/2014/main" id="{375DAE8C-28DF-5C15-530C-686A473D3062}"/>
              </a:ext>
            </a:extLst>
          </p:cNvPr>
          <p:cNvGraphicFramePr>
            <a:graphicFrameLocks noGrp="1"/>
          </p:cNvGraphicFramePr>
          <p:nvPr>
            <p:ph sz="quarter" idx="13"/>
            <p:extLst>
              <p:ext uri="{D42A27DB-BD31-4B8C-83A1-F6EECF244321}">
                <p14:modId xmlns:p14="http://schemas.microsoft.com/office/powerpoint/2010/main" val="1408916068"/>
              </p:ext>
            </p:extLst>
          </p:nvPr>
        </p:nvGraphicFramePr>
        <p:xfrm>
          <a:off x="334613" y="2149859"/>
          <a:ext cx="4824413" cy="3383280"/>
        </p:xfrm>
        <a:graphic>
          <a:graphicData uri="http://schemas.openxmlformats.org/drawingml/2006/table">
            <a:tbl>
              <a:tblPr/>
              <a:tblGrid>
                <a:gridCol w="4824413">
                  <a:extLst>
                    <a:ext uri="{9D8B030D-6E8A-4147-A177-3AD203B41FA5}">
                      <a16:colId xmlns:a16="http://schemas.microsoft.com/office/drawing/2014/main" val="740056978"/>
                    </a:ext>
                  </a:extLst>
                </a:gridCol>
              </a:tblGrid>
              <a:tr h="0">
                <a:tc>
                  <a:txBody>
                    <a:bodyPr/>
                    <a:lstStyle/>
                    <a:p>
                      <a:pPr algn="just" fontAlgn="t"/>
                      <a:br>
                        <a:rPr lang="en-US" dirty="0">
                          <a:effectLst/>
                        </a:rPr>
                      </a:br>
                      <a:r>
                        <a:rPr lang="en-US" dirty="0">
                          <a:solidFill>
                            <a:schemeClr val="accent3">
                              <a:lumMod val="75000"/>
                            </a:schemeClr>
                          </a:solidFill>
                          <a:effectLst/>
                        </a:rPr>
                        <a:t>“Reading in school was always a thing I did not like. I loved reading in my free time (and still do) but reading for school was never fun. Even if the book was good, I could not get over the fact that someone had told me that I have to read it - which was more than enough reason for me to not want to read it. That said, the books were seldom good. Additionally, I was well above the other students' reading level in English back then, so whatever book we all had to read together was always kind of easy and boring to me.”</a:t>
                      </a:r>
                    </a:p>
                  </a:txBody>
                  <a:tcPr>
                    <a:lnL>
                      <a:noFill/>
                    </a:lnL>
                    <a:lnR>
                      <a:noFill/>
                    </a:lnR>
                    <a:lnT w="3175" cap="flat" cmpd="sng" algn="ctr">
                      <a:solidFill>
                        <a:srgbClr val="DEE2E6"/>
                      </a:solidFill>
                      <a:prstDash val="solid"/>
                      <a:round/>
                      <a:headEnd type="none" w="med" len="med"/>
                      <a:tailEnd type="none" w="med" len="med"/>
                    </a:lnT>
                    <a:lnB>
                      <a:noFill/>
                    </a:lnB>
                    <a:solidFill>
                      <a:srgbClr val="FFFFFF">
                        <a:alpha val="0"/>
                      </a:srgbClr>
                    </a:solidFill>
                  </a:tcPr>
                </a:tc>
                <a:extLst>
                  <a:ext uri="{0D108BD9-81ED-4DB2-BD59-A6C34878D82A}">
                    <a16:rowId xmlns:a16="http://schemas.microsoft.com/office/drawing/2014/main" val="3525154425"/>
                  </a:ext>
                </a:extLst>
              </a:tr>
            </a:tbl>
          </a:graphicData>
        </a:graphic>
      </p:graphicFrame>
      <p:graphicFrame>
        <p:nvGraphicFramePr>
          <p:cNvPr id="15" name="Table 14">
            <a:extLst>
              <a:ext uri="{FF2B5EF4-FFF2-40B4-BE49-F238E27FC236}">
                <a16:creationId xmlns:a16="http://schemas.microsoft.com/office/drawing/2014/main" id="{C966DBE0-35AC-9492-F32F-4AC180E6DDDA}"/>
              </a:ext>
            </a:extLst>
          </p:cNvPr>
          <p:cNvGraphicFramePr>
            <a:graphicFrameLocks noGrp="1"/>
          </p:cNvGraphicFramePr>
          <p:nvPr>
            <p:extLst>
              <p:ext uri="{D42A27DB-BD31-4B8C-83A1-F6EECF244321}">
                <p14:modId xmlns:p14="http://schemas.microsoft.com/office/powerpoint/2010/main" val="3844767386"/>
              </p:ext>
            </p:extLst>
          </p:nvPr>
        </p:nvGraphicFramePr>
        <p:xfrm>
          <a:off x="5724636" y="1242367"/>
          <a:ext cx="5971178" cy="1737360"/>
        </p:xfrm>
        <a:graphic>
          <a:graphicData uri="http://schemas.openxmlformats.org/drawingml/2006/table">
            <a:tbl>
              <a:tblPr/>
              <a:tblGrid>
                <a:gridCol w="5971178">
                  <a:extLst>
                    <a:ext uri="{9D8B030D-6E8A-4147-A177-3AD203B41FA5}">
                      <a16:colId xmlns:a16="http://schemas.microsoft.com/office/drawing/2014/main" val="3856796882"/>
                    </a:ext>
                  </a:extLst>
                </a:gridCol>
              </a:tblGrid>
              <a:tr h="1476993">
                <a:tc>
                  <a:txBody>
                    <a:bodyPr/>
                    <a:lstStyle/>
                    <a:p>
                      <a:pPr algn="just" fontAlgn="t"/>
                      <a:br>
                        <a:rPr lang="en-US" dirty="0">
                          <a:solidFill>
                            <a:srgbClr val="C00000"/>
                          </a:solidFill>
                          <a:effectLst/>
                        </a:rPr>
                      </a:br>
                      <a:r>
                        <a:rPr lang="en-US" dirty="0">
                          <a:solidFill>
                            <a:srgbClr val="C00000"/>
                          </a:solidFill>
                          <a:effectLst/>
                        </a:rPr>
                        <a:t>“As far as I can remember, our teacher had us reading at least one book per semester. I never enjoyed reading books since </a:t>
                      </a:r>
                      <a:r>
                        <a:rPr lang="en-US" dirty="0" err="1">
                          <a:solidFill>
                            <a:srgbClr val="C00000"/>
                          </a:solidFill>
                          <a:effectLst/>
                        </a:rPr>
                        <a:t>i</a:t>
                      </a:r>
                      <a:r>
                        <a:rPr lang="en-US" dirty="0">
                          <a:solidFill>
                            <a:srgbClr val="C00000"/>
                          </a:solidFill>
                          <a:effectLst/>
                        </a:rPr>
                        <a:t> either did not like the genre or the fact that it was forced on us. I always disliked teen novels back then since I thought they seem to belittle the reader.”</a:t>
                      </a:r>
                    </a:p>
                  </a:txBody>
                  <a:tcPr>
                    <a:lnL>
                      <a:noFill/>
                    </a:lnL>
                    <a:lnR>
                      <a:noFill/>
                    </a:lnR>
                    <a:lnT w="3175" cap="flat" cmpd="sng" algn="ctr">
                      <a:solidFill>
                        <a:srgbClr val="DEE2E6"/>
                      </a:solidFill>
                      <a:prstDash val="solid"/>
                      <a:round/>
                      <a:headEnd type="none" w="med" len="med"/>
                      <a:tailEnd type="none" w="med" len="med"/>
                    </a:lnT>
                    <a:lnB>
                      <a:noFill/>
                    </a:lnB>
                    <a:solidFill>
                      <a:srgbClr val="FFFFFF">
                        <a:alpha val="0"/>
                      </a:srgbClr>
                    </a:solidFill>
                  </a:tcPr>
                </a:tc>
                <a:extLst>
                  <a:ext uri="{0D108BD9-81ED-4DB2-BD59-A6C34878D82A}">
                    <a16:rowId xmlns:a16="http://schemas.microsoft.com/office/drawing/2014/main" val="1488268400"/>
                  </a:ext>
                </a:extLst>
              </a:tr>
            </a:tbl>
          </a:graphicData>
        </a:graphic>
      </p:graphicFrame>
      <p:sp>
        <p:nvSpPr>
          <p:cNvPr id="18" name="TextBox 17">
            <a:extLst>
              <a:ext uri="{FF2B5EF4-FFF2-40B4-BE49-F238E27FC236}">
                <a16:creationId xmlns:a16="http://schemas.microsoft.com/office/drawing/2014/main" id="{AB54DBC8-FD50-2400-5099-851AF2CF22C7}"/>
              </a:ext>
            </a:extLst>
          </p:cNvPr>
          <p:cNvSpPr txBox="1"/>
          <p:nvPr/>
        </p:nvSpPr>
        <p:spPr>
          <a:xfrm>
            <a:off x="5662225" y="3356187"/>
            <a:ext cx="6096000" cy="1200329"/>
          </a:xfrm>
          <a:prstGeom prst="rect">
            <a:avLst/>
          </a:prstGeom>
          <a:solidFill>
            <a:schemeClr val="bg1">
              <a:alpha val="0"/>
            </a:schemeClr>
          </a:solidFill>
        </p:spPr>
        <p:txBody>
          <a:bodyPr wrap="square">
            <a:spAutoFit/>
          </a:bodyPr>
          <a:lstStyle/>
          <a:p>
            <a:pPr algn="just"/>
            <a:r>
              <a:rPr lang="en-US" b="0" i="0" dirty="0">
                <a:solidFill>
                  <a:schemeClr val="accent1">
                    <a:lumMod val="50000"/>
                  </a:schemeClr>
                </a:solidFill>
                <a:effectLst/>
                <a:latin typeface="-apple-system"/>
              </a:rPr>
              <a:t>“We all had to read at the same pace, and we were not allowed to read a book all at once which I did not like. And if we already knew the book, we had to read that again and did not get another book.”</a:t>
            </a:r>
            <a:endParaRPr lang="en-AT" dirty="0">
              <a:solidFill>
                <a:schemeClr val="accent1">
                  <a:lumMod val="50000"/>
                </a:schemeClr>
              </a:solidFill>
            </a:endParaRPr>
          </a:p>
        </p:txBody>
      </p:sp>
      <p:sp>
        <p:nvSpPr>
          <p:cNvPr id="20" name="TextBox 19">
            <a:extLst>
              <a:ext uri="{FF2B5EF4-FFF2-40B4-BE49-F238E27FC236}">
                <a16:creationId xmlns:a16="http://schemas.microsoft.com/office/drawing/2014/main" id="{91D24D81-F72F-FBA8-DF5B-509EB920C8B6}"/>
              </a:ext>
            </a:extLst>
          </p:cNvPr>
          <p:cNvSpPr txBox="1"/>
          <p:nvPr/>
        </p:nvSpPr>
        <p:spPr>
          <a:xfrm>
            <a:off x="277906" y="5540289"/>
            <a:ext cx="4824413" cy="923330"/>
          </a:xfrm>
          <a:prstGeom prst="rect">
            <a:avLst/>
          </a:prstGeom>
          <a:solidFill>
            <a:schemeClr val="bg1">
              <a:lumMod val="95000"/>
              <a:alpha val="0"/>
            </a:schemeClr>
          </a:solidFill>
        </p:spPr>
        <p:txBody>
          <a:bodyPr wrap="square">
            <a:spAutoFit/>
          </a:bodyPr>
          <a:lstStyle/>
          <a:p>
            <a:r>
              <a:rPr lang="en-US" dirty="0">
                <a:solidFill>
                  <a:schemeClr val="accent1">
                    <a:lumMod val="50000"/>
                  </a:schemeClr>
                </a:solidFill>
                <a:latin typeface="-apple-system"/>
              </a:rPr>
              <a:t>“R</a:t>
            </a:r>
            <a:r>
              <a:rPr lang="en-US" b="0" i="0" dirty="0">
                <a:solidFill>
                  <a:schemeClr val="accent1">
                    <a:lumMod val="50000"/>
                  </a:schemeClr>
                </a:solidFill>
                <a:effectLst/>
                <a:latin typeface="-apple-system"/>
              </a:rPr>
              <a:t>eading was mostly focused on comprehension. Reading literature was not covered in my English lessons.”</a:t>
            </a:r>
            <a:endParaRPr lang="en-AT" dirty="0">
              <a:solidFill>
                <a:schemeClr val="accent1">
                  <a:lumMod val="50000"/>
                </a:schemeClr>
              </a:solidFill>
            </a:endParaRPr>
          </a:p>
        </p:txBody>
      </p:sp>
      <p:pic>
        <p:nvPicPr>
          <p:cNvPr id="31" name="Picture 30" descr="A picture containing text&#10;&#10;Description automatically generated">
            <a:extLst>
              <a:ext uri="{FF2B5EF4-FFF2-40B4-BE49-F238E27FC236}">
                <a16:creationId xmlns:a16="http://schemas.microsoft.com/office/drawing/2014/main" id="{0356769D-BDA2-AE18-8248-578946849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223" y="719970"/>
            <a:ext cx="3423683" cy="1711842"/>
          </a:xfrm>
          <a:prstGeom prst="rect">
            <a:avLst/>
          </a:prstGeom>
        </p:spPr>
      </p:pic>
    </p:spTree>
    <p:extLst>
      <p:ext uri="{BB962C8B-B14F-4D97-AF65-F5344CB8AC3E}">
        <p14:creationId xmlns:p14="http://schemas.microsoft.com/office/powerpoint/2010/main" val="4178007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D6F7F-9E4C-237C-9A17-B40DD8B02A7A}"/>
              </a:ext>
            </a:extLst>
          </p:cNvPr>
          <p:cNvSpPr>
            <a:spLocks noGrp="1"/>
          </p:cNvSpPr>
          <p:nvPr>
            <p:ph type="title"/>
          </p:nvPr>
        </p:nvSpPr>
        <p:spPr/>
        <p:txBody>
          <a:bodyPr>
            <a:normAutofit/>
          </a:bodyPr>
          <a:lstStyle/>
          <a:p>
            <a:r>
              <a:rPr lang="en-US" dirty="0"/>
              <a:t>…and a more positive one…</a:t>
            </a:r>
            <a:endParaRPr lang="en-AT" dirty="0"/>
          </a:p>
        </p:txBody>
      </p:sp>
      <p:sp>
        <p:nvSpPr>
          <p:cNvPr id="3" name="Content Placeholder 2">
            <a:extLst>
              <a:ext uri="{FF2B5EF4-FFF2-40B4-BE49-F238E27FC236}">
                <a16:creationId xmlns:a16="http://schemas.microsoft.com/office/drawing/2014/main" id="{2C0516AF-E040-1DB8-BE13-3C31E98ECDFF}"/>
              </a:ext>
            </a:extLst>
          </p:cNvPr>
          <p:cNvSpPr>
            <a:spLocks noGrp="1"/>
          </p:cNvSpPr>
          <p:nvPr>
            <p:ph sz="quarter" idx="13"/>
          </p:nvPr>
        </p:nvSpPr>
        <p:spPr>
          <a:xfrm>
            <a:off x="913774" y="2367092"/>
            <a:ext cx="6096626" cy="3424107"/>
          </a:xfrm>
        </p:spPr>
        <p:txBody>
          <a:bodyPr>
            <a:normAutofit/>
          </a:bodyPr>
          <a:lstStyle/>
          <a:p>
            <a:pPr marL="0" indent="0">
              <a:lnSpc>
                <a:spcPct val="110000"/>
              </a:lnSpc>
              <a:buNone/>
            </a:pPr>
            <a:r>
              <a:rPr lang="en-US" sz="1400" b="0" i="0" cap="none" dirty="0">
                <a:effectLst/>
                <a:latin typeface="-apple-system"/>
              </a:rPr>
              <a:t>In MS </a:t>
            </a:r>
            <a:r>
              <a:rPr lang="en-US" sz="1400" b="1" i="0" cap="none" dirty="0">
                <a:effectLst/>
                <a:latin typeface="-apple-system"/>
              </a:rPr>
              <a:t>we did not really read a lot of books</a:t>
            </a:r>
            <a:r>
              <a:rPr lang="en-US" sz="1400" i="0" cap="none" dirty="0">
                <a:effectLst/>
                <a:latin typeface="-apple-system"/>
              </a:rPr>
              <a:t>, but we had one book project in our final class which I can remember. </a:t>
            </a:r>
            <a:r>
              <a:rPr lang="en-US" sz="1400" b="0" i="0" cap="none" dirty="0">
                <a:effectLst/>
                <a:latin typeface="-apple-system"/>
              </a:rPr>
              <a:t>We were </a:t>
            </a:r>
            <a:r>
              <a:rPr lang="en-US" sz="1400" b="1" i="0" cap="none" dirty="0">
                <a:effectLst/>
                <a:latin typeface="-apple-system"/>
              </a:rPr>
              <a:t>allowed to choose </a:t>
            </a:r>
            <a:r>
              <a:rPr lang="en-US" sz="1400" b="0" i="0" cap="none" dirty="0">
                <a:effectLst/>
                <a:latin typeface="-apple-system"/>
              </a:rPr>
              <a:t>an </a:t>
            </a:r>
            <a:r>
              <a:rPr lang="en-US" sz="1400" cap="none" dirty="0">
                <a:latin typeface="-apple-system"/>
              </a:rPr>
              <a:t>E</a:t>
            </a:r>
            <a:r>
              <a:rPr lang="en-US" sz="1400" b="0" i="0" cap="none" dirty="0">
                <a:effectLst/>
                <a:latin typeface="-apple-system"/>
              </a:rPr>
              <a:t>nglish book from our school library and </a:t>
            </a:r>
            <a:r>
              <a:rPr lang="en-US" sz="1400" b="1" i="0" cap="none" dirty="0">
                <a:effectLst/>
                <a:latin typeface="-apple-system"/>
              </a:rPr>
              <a:t>create a portfolio </a:t>
            </a:r>
            <a:r>
              <a:rPr lang="en-US" sz="1400" b="0" i="0" cap="none" dirty="0">
                <a:effectLst/>
                <a:latin typeface="-apple-system"/>
              </a:rPr>
              <a:t>where we had to fulfil certain tasks such as writing a summary, character description and writing down our own opinion about the book. </a:t>
            </a:r>
          </a:p>
          <a:p>
            <a:pPr marL="0" indent="0">
              <a:lnSpc>
                <a:spcPct val="110000"/>
              </a:lnSpc>
              <a:buNone/>
            </a:pPr>
            <a:r>
              <a:rPr lang="en-US" sz="1400" cap="none" dirty="0">
                <a:latin typeface="-apple-system"/>
              </a:rPr>
              <a:t>Later, in AHS </a:t>
            </a:r>
            <a:r>
              <a:rPr lang="en-US" sz="1400" cap="none" dirty="0" err="1">
                <a:latin typeface="-apple-system"/>
              </a:rPr>
              <a:t>Oberstufe</a:t>
            </a:r>
            <a:r>
              <a:rPr lang="en-US" sz="1400" b="0" i="0" cap="none" dirty="0">
                <a:effectLst/>
                <a:latin typeface="-apple-system"/>
              </a:rPr>
              <a:t> our teacher was not as excited about reading although she was head of the library. </a:t>
            </a:r>
            <a:r>
              <a:rPr lang="en-US" sz="1400" i="0" cap="none" dirty="0">
                <a:effectLst/>
                <a:latin typeface="-apple-system"/>
              </a:rPr>
              <a:t>Fortunately, we got a student-teacher in year two whom we had one entire year. </a:t>
            </a:r>
            <a:r>
              <a:rPr lang="en-US" sz="1400" b="1" i="0" cap="none" dirty="0">
                <a:effectLst/>
                <a:latin typeface="-apple-system"/>
              </a:rPr>
              <a:t>She provided us with a selection of books, and we had to choose from four or five. </a:t>
            </a:r>
            <a:r>
              <a:rPr lang="en-US" sz="1400" b="0" i="0" cap="none" dirty="0">
                <a:effectLst/>
                <a:latin typeface="-apple-system"/>
              </a:rPr>
              <a:t>I picked “Coppers </a:t>
            </a:r>
            <a:r>
              <a:rPr lang="en-US" sz="1400" cap="none" dirty="0">
                <a:latin typeface="-apple-system"/>
              </a:rPr>
              <a:t>S</a:t>
            </a:r>
            <a:r>
              <a:rPr lang="en-US" sz="1400" b="0" i="0" cap="none" dirty="0">
                <a:effectLst/>
                <a:latin typeface="-apple-system"/>
              </a:rPr>
              <a:t>un", a slave narrative based on a true story which was </a:t>
            </a:r>
            <a:r>
              <a:rPr lang="en-US" sz="1400" b="1" i="0" cap="none" dirty="0">
                <a:effectLst/>
                <a:latin typeface="-apple-system"/>
              </a:rPr>
              <a:t>pretty fascinating</a:t>
            </a:r>
            <a:r>
              <a:rPr lang="en-US" sz="1400" b="0" i="0" cap="none" dirty="0">
                <a:effectLst/>
                <a:latin typeface="-apple-system"/>
              </a:rPr>
              <a:t>. Short of that we only read scripts of plays that were performed in our school.</a:t>
            </a:r>
            <a:endParaRPr lang="en-AT" sz="1400" cap="none" dirty="0"/>
          </a:p>
        </p:txBody>
      </p:sp>
      <p:pic>
        <p:nvPicPr>
          <p:cNvPr id="4" name="Picture 3">
            <a:extLst>
              <a:ext uri="{FF2B5EF4-FFF2-40B4-BE49-F238E27FC236}">
                <a16:creationId xmlns:a16="http://schemas.microsoft.com/office/drawing/2014/main" id="{FB3CB9D3-78F4-9952-F042-E45D279AFE17}"/>
              </a:ext>
            </a:extLst>
          </p:cNvPr>
          <p:cNvPicPr>
            <a:picLocks noChangeAspect="1"/>
          </p:cNvPicPr>
          <p:nvPr/>
        </p:nvPicPr>
        <p:blipFill rotWithShape="1">
          <a:blip r:embed="rId2"/>
          <a:srcRect l="14578" r="5952" b="-3"/>
          <a:stretch/>
        </p:blipFill>
        <p:spPr>
          <a:xfrm>
            <a:off x="7370064" y="2505456"/>
            <a:ext cx="3494466" cy="2935224"/>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557957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0E1AA-4BE4-B285-6CE9-AA1A6ED967B2}"/>
              </a:ext>
            </a:extLst>
          </p:cNvPr>
          <p:cNvSpPr>
            <a:spLocks noGrp="1"/>
          </p:cNvSpPr>
          <p:nvPr>
            <p:ph type="title"/>
          </p:nvPr>
        </p:nvSpPr>
        <p:spPr/>
        <p:txBody>
          <a:bodyPr/>
          <a:lstStyle/>
          <a:p>
            <a:r>
              <a:rPr lang="en-US" dirty="0"/>
              <a:t>3-The role of Culture and extensive reading in the </a:t>
            </a:r>
            <a:r>
              <a:rPr lang="en-US" dirty="0">
                <a:solidFill>
                  <a:srgbClr val="C00000"/>
                </a:solidFill>
              </a:rPr>
              <a:t>new curriculum for lower secondary school</a:t>
            </a:r>
            <a:endParaRPr lang="en-AT" dirty="0">
              <a:solidFill>
                <a:srgbClr val="C00000"/>
              </a:solidFill>
            </a:endParaRPr>
          </a:p>
        </p:txBody>
      </p:sp>
      <p:sp>
        <p:nvSpPr>
          <p:cNvPr id="6" name="TextBox 5">
            <a:extLst>
              <a:ext uri="{FF2B5EF4-FFF2-40B4-BE49-F238E27FC236}">
                <a16:creationId xmlns:a16="http://schemas.microsoft.com/office/drawing/2014/main" id="{4B283572-A1D4-A691-2DB4-AE59FD478597}"/>
              </a:ext>
            </a:extLst>
          </p:cNvPr>
          <p:cNvSpPr txBox="1"/>
          <p:nvPr/>
        </p:nvSpPr>
        <p:spPr>
          <a:xfrm>
            <a:off x="334737" y="2141276"/>
            <a:ext cx="7584620" cy="4368632"/>
          </a:xfrm>
          <a:prstGeom prst="rect">
            <a:avLst/>
          </a:prstGeom>
          <a:noFill/>
        </p:spPr>
        <p:txBody>
          <a:bodyPr wrap="square" rtlCol="0">
            <a:spAutoFit/>
          </a:bodyPr>
          <a:lstStyle/>
          <a:p>
            <a:pPr algn="just">
              <a:lnSpc>
                <a:spcPct val="115000"/>
              </a:lnSpc>
              <a:spcAft>
                <a:spcPts val="600"/>
              </a:spcAft>
            </a:pPr>
            <a:r>
              <a:rPr lang="de-AT" sz="1800" b="1" dirty="0">
                <a:effectLst/>
                <a:latin typeface="Calibri" panose="020F0502020204030204" pitchFamily="34" charset="0"/>
                <a:ea typeface="Times New Roman" panose="02020603050405020304" pitchFamily="18" charset="0"/>
                <a:cs typeface="Calibri" panose="020F0502020204030204" pitchFamily="34" charset="0"/>
              </a:rPr>
              <a:t>Bildungs- und Lehraufgabe:</a:t>
            </a:r>
          </a:p>
          <a:p>
            <a:pPr algn="just">
              <a:lnSpc>
                <a:spcPct val="115000"/>
              </a:lnSpc>
              <a:spcAft>
                <a:spcPts val="600"/>
              </a:spcAft>
            </a:pPr>
            <a:r>
              <a:rPr lang="de-AT" b="1" dirty="0">
                <a:latin typeface="Calibri" panose="020F0502020204030204" pitchFamily="34" charset="0"/>
                <a:ea typeface="Times New Roman" panose="02020603050405020304" pitchFamily="18" charset="0"/>
                <a:cs typeface="Calibri" panose="020F0502020204030204" pitchFamily="34" charset="0"/>
              </a:rPr>
              <a:t>…</a:t>
            </a:r>
            <a:endParaRPr lang="de-AT" sz="1800" b="1"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15000"/>
              </a:lnSpc>
              <a:spcAft>
                <a:spcPts val="600"/>
              </a:spcAft>
            </a:pPr>
            <a:r>
              <a:rPr lang="de-AT" sz="1800" dirty="0">
                <a:effectLst/>
                <a:latin typeface="Calibri" panose="020F0502020204030204" pitchFamily="34" charset="0"/>
                <a:ea typeface="Times New Roman" panose="02020603050405020304" pitchFamily="18" charset="0"/>
                <a:cs typeface="Calibri" panose="020F0502020204030204" pitchFamily="34" charset="0"/>
              </a:rPr>
              <a:t>Fremdsprachenkenntnisse ermöglichen einen </a:t>
            </a:r>
            <a:r>
              <a:rPr lang="de-AT" sz="1800" b="1" dirty="0">
                <a:effectLst/>
                <a:latin typeface="Calibri" panose="020F0502020204030204" pitchFamily="34" charset="0"/>
                <a:ea typeface="Times New Roman" panose="02020603050405020304" pitchFamily="18" charset="0"/>
                <a:cs typeface="Calibri" panose="020F0502020204030204" pitchFamily="34" charset="0"/>
              </a:rPr>
              <a:t>Zugang zu und den Austausch von Wissen, Erfahrungen und Informationen über Kulturen und Ideen,</a:t>
            </a:r>
            <a:r>
              <a:rPr lang="de-AT" sz="1800" b="1" baseline="30000" dirty="0">
                <a:effectLst/>
                <a:latin typeface="Calibri" panose="020F0502020204030204" pitchFamily="34" charset="0"/>
                <a:ea typeface="Times New Roman" panose="02020603050405020304" pitchFamily="18" charset="0"/>
                <a:cs typeface="Calibri" panose="020F0502020204030204" pitchFamily="34" charset="0"/>
              </a:rPr>
              <a:t>4</a:t>
            </a:r>
            <a:r>
              <a:rPr lang="de-AT" sz="1800" b="1" dirty="0">
                <a:effectLst/>
                <a:latin typeface="Calibri" panose="020F0502020204030204" pitchFamily="34" charset="0"/>
                <a:ea typeface="Times New Roman" panose="02020603050405020304" pitchFamily="18" charset="0"/>
                <a:cs typeface="Calibri" panose="020F0502020204030204" pitchFamily="34" charset="0"/>
              </a:rPr>
              <a:t> die in der Erstsprache nicht verfügbar sind</a:t>
            </a:r>
            <a:r>
              <a:rPr lang="de-AT" sz="1800" dirty="0">
                <a:effectLst/>
                <a:latin typeface="Calibri" panose="020F0502020204030204" pitchFamily="34" charset="0"/>
                <a:ea typeface="Times New Roman" panose="02020603050405020304" pitchFamily="18" charset="0"/>
                <a:cs typeface="Calibri" panose="020F0502020204030204" pitchFamily="34" charset="0"/>
              </a:rPr>
              <a:t>, </a:t>
            </a:r>
            <a:r>
              <a:rPr lang="de-AT" sz="1800" b="1" dirty="0">
                <a:effectLst/>
                <a:latin typeface="Calibri" panose="020F0502020204030204" pitchFamily="34" charset="0"/>
                <a:ea typeface="Times New Roman" panose="02020603050405020304" pitchFamily="18" charset="0"/>
                <a:cs typeface="Calibri" panose="020F0502020204030204" pitchFamily="34" charset="0"/>
              </a:rPr>
              <a:t>die Auseinandersetzung mit inter- und transkulturellen Themen und die Teilhabe an demokratischen Prozessen.</a:t>
            </a:r>
            <a:r>
              <a:rPr lang="de-AT" sz="1800" baseline="30000" dirty="0">
                <a:effectLst/>
                <a:latin typeface="Calibri" panose="020F0502020204030204" pitchFamily="34" charset="0"/>
                <a:ea typeface="Times New Roman" panose="02020603050405020304" pitchFamily="18" charset="0"/>
                <a:cs typeface="Calibri" panose="020F0502020204030204" pitchFamily="34" charset="0"/>
              </a:rPr>
              <a:t>4</a:t>
            </a:r>
            <a:r>
              <a:rPr lang="de-AT" sz="1800" dirty="0">
                <a:effectLst/>
                <a:latin typeface="Calibri" panose="020F0502020204030204" pitchFamily="34" charset="0"/>
                <a:ea typeface="Times New Roman" panose="02020603050405020304" pitchFamily="18" charset="0"/>
                <a:cs typeface="Calibri" panose="020F0502020204030204" pitchFamily="34" charset="0"/>
              </a:rPr>
              <a:t> Das </a:t>
            </a:r>
            <a:r>
              <a:rPr lang="de-AT" sz="1800" b="1" dirty="0">
                <a:effectLst/>
                <a:latin typeface="Calibri" panose="020F0502020204030204" pitchFamily="34" charset="0"/>
                <a:ea typeface="Times New Roman" panose="02020603050405020304" pitchFamily="18" charset="0"/>
                <a:cs typeface="Calibri" panose="020F0502020204030204" pitchFamily="34" charset="0"/>
              </a:rPr>
              <a:t>bewusste Aufgreifen </a:t>
            </a:r>
            <a:r>
              <a:rPr lang="de-AT" sz="1800" dirty="0">
                <a:effectLst/>
                <a:latin typeface="Calibri" panose="020F0502020204030204" pitchFamily="34" charset="0"/>
                <a:ea typeface="Times New Roman" panose="02020603050405020304" pitchFamily="18" charset="0"/>
                <a:cs typeface="Calibri" panose="020F0502020204030204" pitchFamily="34" charset="0"/>
              </a:rPr>
              <a:t>solcher Themen ist in einer globalisierten, mehrsprachig geprägten Welt die Aufgabe von Schule und Gesellschaft. Dies soll zu einer verstärkten </a:t>
            </a:r>
            <a:r>
              <a:rPr lang="de-AT" sz="1800" b="1" dirty="0">
                <a:effectLst/>
                <a:latin typeface="Calibri" panose="020F0502020204030204" pitchFamily="34" charset="0"/>
                <a:ea typeface="Times New Roman" panose="02020603050405020304" pitchFamily="18" charset="0"/>
                <a:cs typeface="Calibri" panose="020F0502020204030204" pitchFamily="34" charset="0"/>
              </a:rPr>
              <a:t>Sensibilisierung der Lernenden für kulturelle Gemeinsamkeiten und Unterschiede</a:t>
            </a:r>
            <a:r>
              <a:rPr lang="de-AT" sz="1800" dirty="0">
                <a:effectLst/>
                <a:latin typeface="Calibri" panose="020F0502020204030204" pitchFamily="34" charset="0"/>
                <a:ea typeface="Times New Roman" panose="02020603050405020304" pitchFamily="18" charset="0"/>
                <a:cs typeface="Calibri" panose="020F0502020204030204" pitchFamily="34" charset="0"/>
              </a:rPr>
              <a:t> führen und ihr </a:t>
            </a:r>
            <a:r>
              <a:rPr lang="de-AT" sz="1800" b="1" dirty="0">
                <a:effectLst/>
                <a:latin typeface="Calibri" panose="020F0502020204030204" pitchFamily="34" charset="0"/>
                <a:ea typeface="Times New Roman" panose="02020603050405020304" pitchFamily="18" charset="0"/>
                <a:cs typeface="Calibri" panose="020F0502020204030204" pitchFamily="34" charset="0"/>
              </a:rPr>
              <a:t>Verständnis für die Vielfalt von Kulturen, Ideen und Lebensweisen vertiefen</a:t>
            </a:r>
            <a:r>
              <a:rPr lang="de-AT" sz="1800" dirty="0">
                <a:effectLst/>
                <a:latin typeface="Calibri" panose="020F0502020204030204" pitchFamily="34" charset="0"/>
                <a:ea typeface="Times New Roman" panose="02020603050405020304" pitchFamily="18" charset="0"/>
                <a:cs typeface="Calibri" panose="020F0502020204030204" pitchFamily="34" charset="0"/>
              </a:rPr>
              <a:t>.</a:t>
            </a:r>
            <a:r>
              <a:rPr lang="de-AT" sz="1800" baseline="30000" dirty="0">
                <a:effectLst/>
                <a:latin typeface="Calibri" panose="020F0502020204030204" pitchFamily="34" charset="0"/>
                <a:ea typeface="Times New Roman" panose="02020603050405020304" pitchFamily="18" charset="0"/>
                <a:cs typeface="Calibri" panose="020F0502020204030204" pitchFamily="34" charset="0"/>
              </a:rPr>
              <a:t>4, 5 </a:t>
            </a:r>
            <a:r>
              <a:rPr lang="de-AT" sz="1800" dirty="0">
                <a:effectLst/>
                <a:latin typeface="Calibri" panose="020F0502020204030204" pitchFamily="34" charset="0"/>
                <a:ea typeface="Times New Roman" panose="02020603050405020304" pitchFamily="18" charset="0"/>
                <a:cs typeface="Calibri" panose="020F0502020204030204" pitchFamily="34" charset="0"/>
              </a:rPr>
              <a:t>Durch den Fremdsprachenunterricht soll ein </a:t>
            </a:r>
            <a:r>
              <a:rPr lang="de-AT" sz="1800" b="1" dirty="0">
                <a:effectLst/>
                <a:latin typeface="Calibri" panose="020F0502020204030204" pitchFamily="34" charset="0"/>
                <a:ea typeface="Times New Roman" panose="02020603050405020304" pitchFamily="18" charset="0"/>
                <a:cs typeface="Calibri" panose="020F0502020204030204" pitchFamily="34" charset="0"/>
              </a:rPr>
              <a:t>Bewusstsein für die Bedeutung von Mehrsprachigkeit und Interkulturalität </a:t>
            </a:r>
            <a:r>
              <a:rPr lang="de-AT" sz="1800" dirty="0">
                <a:effectLst/>
                <a:latin typeface="Calibri" panose="020F0502020204030204" pitchFamily="34" charset="0"/>
                <a:ea typeface="Times New Roman" panose="02020603050405020304" pitchFamily="18" charset="0"/>
                <a:cs typeface="Calibri" panose="020F0502020204030204" pitchFamily="34" charset="0"/>
              </a:rPr>
              <a:t>geschaffen werden.</a:t>
            </a:r>
            <a:endParaRPr lang="en-AT"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Picture 7" descr="A picture containing sky, blue&#10;&#10;Description automatically generated">
            <a:extLst>
              <a:ext uri="{FF2B5EF4-FFF2-40B4-BE49-F238E27FC236}">
                <a16:creationId xmlns:a16="http://schemas.microsoft.com/office/drawing/2014/main" id="{D9A66CFB-8F6F-8DFA-B0EE-4D63C7413840}"/>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8583896" y="3004456"/>
            <a:ext cx="2788953" cy="18546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82339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F357-28C6-FA1D-15C1-C75AC4330A3A}"/>
              </a:ext>
            </a:extLst>
          </p:cNvPr>
          <p:cNvSpPr>
            <a:spLocks noGrp="1"/>
          </p:cNvSpPr>
          <p:nvPr>
            <p:ph type="title"/>
          </p:nvPr>
        </p:nvSpPr>
        <p:spPr/>
        <p:txBody>
          <a:bodyPr/>
          <a:lstStyle/>
          <a:p>
            <a:r>
              <a:rPr lang="en-US" dirty="0" err="1"/>
              <a:t>Zentrale</a:t>
            </a:r>
            <a:r>
              <a:rPr lang="en-US" dirty="0"/>
              <a:t> </a:t>
            </a:r>
            <a:r>
              <a:rPr lang="en-US" dirty="0" err="1"/>
              <a:t>Fachliche</a:t>
            </a:r>
            <a:r>
              <a:rPr lang="en-US" dirty="0"/>
              <a:t> </a:t>
            </a:r>
            <a:r>
              <a:rPr lang="en-US" dirty="0" err="1"/>
              <a:t>Konzepte</a:t>
            </a:r>
            <a:r>
              <a:rPr lang="en-US" dirty="0"/>
              <a:t> in the New curriculum</a:t>
            </a:r>
            <a:endParaRPr lang="en-AT" dirty="0"/>
          </a:p>
        </p:txBody>
      </p:sp>
      <p:sp>
        <p:nvSpPr>
          <p:cNvPr id="4" name="TextBox 3">
            <a:extLst>
              <a:ext uri="{FF2B5EF4-FFF2-40B4-BE49-F238E27FC236}">
                <a16:creationId xmlns:a16="http://schemas.microsoft.com/office/drawing/2014/main" id="{E4D53C22-557E-71D1-E133-E22186B6ECE6}"/>
              </a:ext>
            </a:extLst>
          </p:cNvPr>
          <p:cNvSpPr txBox="1"/>
          <p:nvPr/>
        </p:nvSpPr>
        <p:spPr>
          <a:xfrm>
            <a:off x="913775" y="2279176"/>
            <a:ext cx="6466739" cy="3071610"/>
          </a:xfrm>
          <a:prstGeom prst="rect">
            <a:avLst/>
          </a:prstGeom>
          <a:noFill/>
        </p:spPr>
        <p:txBody>
          <a:bodyPr wrap="square" rtlCol="0">
            <a:spAutoFit/>
          </a:bodyPr>
          <a:lstStyle/>
          <a:p>
            <a:pPr marR="81280" algn="just">
              <a:lnSpc>
                <a:spcPct val="115000"/>
              </a:lnSpc>
              <a:spcAft>
                <a:spcPts val="600"/>
              </a:spcAft>
            </a:pPr>
            <a:r>
              <a:rPr lang="de-AT" sz="1800" b="1" dirty="0">
                <a:effectLst/>
                <a:latin typeface="Calibri" panose="020F0502020204030204" pitchFamily="34" charset="0"/>
                <a:ea typeface="Times New Roman" panose="02020603050405020304" pitchFamily="18" charset="0"/>
                <a:cs typeface="Calibri" panose="020F0502020204030204" pitchFamily="34" charset="0"/>
              </a:rPr>
              <a:t>Kultur und Gesellschaft</a:t>
            </a:r>
            <a:endParaRPr lang="en-AT"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R="82550" algn="just">
              <a:lnSpc>
                <a:spcPct val="115000"/>
              </a:lnSpc>
              <a:spcAft>
                <a:spcPts val="600"/>
              </a:spcAft>
            </a:pPr>
            <a:r>
              <a:rPr lang="de-AT" sz="1800" dirty="0">
                <a:effectLst/>
                <a:latin typeface="Calibri" panose="020F0502020204030204" pitchFamily="34" charset="0"/>
                <a:ea typeface="Times New Roman" panose="02020603050405020304" pitchFamily="18" charset="0"/>
              </a:rPr>
              <a:t>Sprache als beziehungsgestaltendes Element ermöglicht es, das eigene Lebensumfeld eingebettet in Kultur bzw. Gesellschaft darzustellen und </a:t>
            </a:r>
            <a:r>
              <a:rPr lang="de-AT" sz="1800" b="1" dirty="0">
                <a:effectLst/>
                <a:latin typeface="Calibri" panose="020F0502020204030204" pitchFamily="34" charset="0"/>
                <a:ea typeface="Times New Roman" panose="02020603050405020304" pitchFamily="18" charset="0"/>
              </a:rPr>
              <a:t>andere kulturelle Zugänge auf Basis der inter- und transkulturellen Kommunikation zu entwickeln.</a:t>
            </a:r>
            <a:r>
              <a:rPr lang="de-AT" sz="1800" dirty="0">
                <a:effectLst/>
                <a:latin typeface="Calibri" panose="020F0502020204030204" pitchFamily="34" charset="0"/>
                <a:ea typeface="Times New Roman" panose="02020603050405020304" pitchFamily="18" charset="0"/>
              </a:rPr>
              <a:t> </a:t>
            </a:r>
            <a:r>
              <a:rPr lang="de-AT" sz="1800" b="1" dirty="0">
                <a:effectLst/>
                <a:latin typeface="Calibri" panose="020F0502020204030204" pitchFamily="34" charset="0"/>
                <a:ea typeface="Times New Roman" panose="02020603050405020304" pitchFamily="18" charset="0"/>
              </a:rPr>
              <a:t>Sprache befähigt dazu, Haltungen kritisch zu reflektieren und einen offenen, toleranten und respektvollen Umgang mit anderen Kulturen zu entwickeln.</a:t>
            </a:r>
            <a:r>
              <a:rPr lang="de-AT" sz="1800" b="1" baseline="30000" dirty="0">
                <a:effectLst/>
                <a:latin typeface="Calibri" panose="020F0502020204030204" pitchFamily="34" charset="0"/>
                <a:ea typeface="Times New Roman" panose="02020603050405020304" pitchFamily="18" charset="0"/>
              </a:rPr>
              <a:t>4</a:t>
            </a:r>
            <a:endParaRPr lang="en-AT" sz="1800" b="1" dirty="0">
              <a:effectLst/>
              <a:latin typeface="Times New Roman" panose="02020603050405020304" pitchFamily="18" charset="0"/>
              <a:ea typeface="Times New Roman" panose="02020603050405020304" pitchFamily="18" charset="0"/>
            </a:endParaRPr>
          </a:p>
          <a:p>
            <a:endParaRPr lang="en-AT" dirty="0"/>
          </a:p>
        </p:txBody>
      </p:sp>
      <p:pic>
        <p:nvPicPr>
          <p:cNvPr id="6" name="Picture 5" descr="A picture containing background pattern&#10;&#10;Description automatically generated">
            <a:extLst>
              <a:ext uri="{FF2B5EF4-FFF2-40B4-BE49-F238E27FC236}">
                <a16:creationId xmlns:a16="http://schemas.microsoft.com/office/drawing/2014/main" id="{ED22EB12-BFFC-C737-EF42-D719D8B3A11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542065" y="2739726"/>
            <a:ext cx="4134903" cy="20138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FB87B814-609B-D919-A925-03F74F4C82E2}"/>
              </a:ext>
            </a:extLst>
          </p:cNvPr>
          <p:cNvSpPr txBox="1"/>
          <p:nvPr/>
        </p:nvSpPr>
        <p:spPr>
          <a:xfrm>
            <a:off x="33337" y="6381750"/>
            <a:ext cx="12125325" cy="230832"/>
          </a:xfrm>
          <a:prstGeom prst="rect">
            <a:avLst/>
          </a:prstGeom>
          <a:noFill/>
        </p:spPr>
        <p:txBody>
          <a:bodyPr wrap="square" rtlCol="0">
            <a:spAutoFit/>
          </a:bodyPr>
          <a:lstStyle/>
          <a:p>
            <a:r>
              <a:rPr lang="en-AT" sz="900">
                <a:hlinkClick r:id="rId3" tooltip="https://casework.eu/de/lesson/introduction-the-development-model-of-intercultural-sensitivity/"/>
              </a:rPr>
              <a:t>This Photo</a:t>
            </a:r>
            <a:r>
              <a:rPr lang="en-AT" sz="900"/>
              <a:t> by Unknown Author is licensed under </a:t>
            </a:r>
            <a:r>
              <a:rPr lang="en-AT" sz="900">
                <a:hlinkClick r:id="rId4" tooltip="https://creativecommons.org/licenses/by-nd/3.0/"/>
              </a:rPr>
              <a:t>CC BY-ND</a:t>
            </a:r>
            <a:endParaRPr lang="en-AT" sz="900"/>
          </a:p>
        </p:txBody>
      </p:sp>
    </p:spTree>
    <p:extLst>
      <p:ext uri="{BB962C8B-B14F-4D97-AF65-F5344CB8AC3E}">
        <p14:creationId xmlns:p14="http://schemas.microsoft.com/office/powerpoint/2010/main" val="2564867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8" descr="A picture containing text, indoor, person, sitting&#10;&#10;Description automatically generated">
            <a:extLst>
              <a:ext uri="{FF2B5EF4-FFF2-40B4-BE49-F238E27FC236}">
                <a16:creationId xmlns:a16="http://schemas.microsoft.com/office/drawing/2014/main" id="{E64D8B2D-DD12-E7EB-B98F-D2F770EB4E06}"/>
              </a:ext>
            </a:extLst>
          </p:cNvPr>
          <p:cNvPicPr>
            <a:picLocks noChangeAspect="1"/>
          </p:cNvPicPr>
          <p:nvPr/>
        </p:nvPicPr>
        <p:blipFill rotWithShape="1">
          <a:blip r:embed="rId2">
            <a:extLst>
              <a:ext uri="{28A0092B-C50C-407E-A947-70E740481C1C}">
                <a14:useLocalDpi xmlns:a14="http://schemas.microsoft.com/office/drawing/2010/main" val="0"/>
              </a:ext>
            </a:extLst>
          </a:blip>
          <a:srcRect l="11160" r="16129" b="-1"/>
          <a:stretch/>
        </p:blipFill>
        <p:spPr>
          <a:xfrm>
            <a:off x="20" y="10"/>
            <a:ext cx="4059916" cy="4187729"/>
          </a:xfrm>
          <a:prstGeom prst="rect">
            <a:avLst/>
          </a:prstGeom>
        </p:spPr>
      </p:pic>
      <p:pic>
        <p:nvPicPr>
          <p:cNvPr id="7" name="Picture 6">
            <a:extLst>
              <a:ext uri="{FF2B5EF4-FFF2-40B4-BE49-F238E27FC236}">
                <a16:creationId xmlns:a16="http://schemas.microsoft.com/office/drawing/2014/main" id="{8748DE0C-D1FF-003C-99FE-8FA5267E4752}"/>
              </a:ext>
            </a:extLst>
          </p:cNvPr>
          <p:cNvPicPr>
            <a:picLocks noChangeAspect="1"/>
          </p:cNvPicPr>
          <p:nvPr/>
        </p:nvPicPr>
        <p:blipFill rotWithShape="1">
          <a:blip r:embed="rId3"/>
          <a:srcRect r="29281" b="-1"/>
          <a:stretch/>
        </p:blipFill>
        <p:spPr>
          <a:xfrm>
            <a:off x="8243318" y="10"/>
            <a:ext cx="3948682" cy="4187729"/>
          </a:xfrm>
          <a:prstGeom prst="rect">
            <a:avLst/>
          </a:prstGeom>
        </p:spPr>
      </p:pic>
      <p:sp>
        <p:nvSpPr>
          <p:cNvPr id="2" name="Title 1">
            <a:extLst>
              <a:ext uri="{FF2B5EF4-FFF2-40B4-BE49-F238E27FC236}">
                <a16:creationId xmlns:a16="http://schemas.microsoft.com/office/drawing/2014/main" id="{6B9D9DA6-CD56-013E-C76A-B26DB47DD27D}"/>
              </a:ext>
            </a:extLst>
          </p:cNvPr>
          <p:cNvSpPr>
            <a:spLocks noGrp="1"/>
          </p:cNvSpPr>
          <p:nvPr>
            <p:ph type="title"/>
          </p:nvPr>
        </p:nvSpPr>
        <p:spPr>
          <a:xfrm>
            <a:off x="15240" y="4437888"/>
            <a:ext cx="11030712" cy="1116711"/>
          </a:xfrm>
        </p:spPr>
        <p:txBody>
          <a:bodyPr vert="horz" lIns="91440" tIns="45720" rIns="91440" bIns="45720" rtlCol="0" anchor="b">
            <a:normAutofit fontScale="90000"/>
          </a:bodyPr>
          <a:lstStyle/>
          <a:p>
            <a:r>
              <a:rPr lang="en-US" sz="4800" dirty="0"/>
              <a:t>Practical Examples for different levels</a:t>
            </a:r>
          </a:p>
        </p:txBody>
      </p:sp>
      <p:pic>
        <p:nvPicPr>
          <p:cNvPr id="5" name="Content Placeholder 4">
            <a:extLst>
              <a:ext uri="{FF2B5EF4-FFF2-40B4-BE49-F238E27FC236}">
                <a16:creationId xmlns:a16="http://schemas.microsoft.com/office/drawing/2014/main" id="{404A34F3-5AD6-572B-A4EA-FB2442FC3F00}"/>
              </a:ext>
            </a:extLst>
          </p:cNvPr>
          <p:cNvPicPr>
            <a:picLocks noGrp="1" noChangeAspect="1"/>
          </p:cNvPicPr>
          <p:nvPr>
            <p:ph sz="quarter" idx="13"/>
          </p:nvPr>
        </p:nvPicPr>
        <p:blipFill rotWithShape="1">
          <a:blip r:embed="rId4"/>
          <a:srcRect l="23670" r="21325" b="-1"/>
          <a:stretch/>
        </p:blipFill>
        <p:spPr>
          <a:xfrm>
            <a:off x="4066031" y="10"/>
            <a:ext cx="4094987" cy="4187729"/>
          </a:xfrm>
          <a:prstGeom prst="rect">
            <a:avLst/>
          </a:prstGeom>
        </p:spPr>
      </p:pic>
    </p:spTree>
    <p:extLst>
      <p:ext uri="{BB962C8B-B14F-4D97-AF65-F5344CB8AC3E}">
        <p14:creationId xmlns:p14="http://schemas.microsoft.com/office/powerpoint/2010/main" val="1334471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Text enthält.&#10;&#10;Automatisch generierte Beschreibung">
            <a:extLst>
              <a:ext uri="{FF2B5EF4-FFF2-40B4-BE49-F238E27FC236}">
                <a16:creationId xmlns:a16="http://schemas.microsoft.com/office/drawing/2014/main" id="{4E573439-6624-44A0-92B2-0BEF662850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806" t="-140" r="7592" b="3761"/>
          <a:stretch/>
        </p:blipFill>
        <p:spPr>
          <a:xfrm rot="16200000">
            <a:off x="3333105" y="303370"/>
            <a:ext cx="4875915" cy="7494815"/>
          </a:xfrm>
          <a:prstGeom prst="rect">
            <a:avLst/>
          </a:prstGeom>
        </p:spPr>
      </p:pic>
      <p:sp>
        <p:nvSpPr>
          <p:cNvPr id="2" name="Titel 1">
            <a:extLst>
              <a:ext uri="{FF2B5EF4-FFF2-40B4-BE49-F238E27FC236}">
                <a16:creationId xmlns:a16="http://schemas.microsoft.com/office/drawing/2014/main" id="{2724B35E-EEEF-4F0D-A332-F869F9CBCB74}"/>
              </a:ext>
            </a:extLst>
          </p:cNvPr>
          <p:cNvSpPr>
            <a:spLocks noGrp="1"/>
          </p:cNvSpPr>
          <p:nvPr>
            <p:ph type="title"/>
          </p:nvPr>
        </p:nvSpPr>
        <p:spPr>
          <a:xfrm>
            <a:off x="2819400" y="365126"/>
            <a:ext cx="8534400" cy="771697"/>
          </a:xfrm>
        </p:spPr>
        <p:txBody>
          <a:bodyPr>
            <a:normAutofit fontScale="90000"/>
          </a:bodyPr>
          <a:lstStyle/>
          <a:p>
            <a:r>
              <a:rPr lang="de-DE" dirty="0">
                <a:cs typeface="Calibri Light"/>
              </a:rPr>
              <a:t>First </a:t>
            </a:r>
            <a:r>
              <a:rPr lang="de-DE" dirty="0" err="1">
                <a:cs typeface="Calibri Light"/>
              </a:rPr>
              <a:t>reading</a:t>
            </a:r>
            <a:r>
              <a:rPr lang="de-DE" dirty="0">
                <a:cs typeface="Calibri Light"/>
              </a:rPr>
              <a:t> / Reading Diary – erster Eintrag</a:t>
            </a:r>
            <a:endParaRPr lang="de-DE" dirty="0"/>
          </a:p>
        </p:txBody>
      </p:sp>
      <p:sp>
        <p:nvSpPr>
          <p:cNvPr id="6" name="Rectangle: Rounded Corners 5">
            <a:extLst>
              <a:ext uri="{FF2B5EF4-FFF2-40B4-BE49-F238E27FC236}">
                <a16:creationId xmlns:a16="http://schemas.microsoft.com/office/drawing/2014/main" id="{80B62755-E7A0-4E46-BB6B-814441B8C6A9}"/>
              </a:ext>
            </a:extLst>
          </p:cNvPr>
          <p:cNvSpPr/>
          <p:nvPr/>
        </p:nvSpPr>
        <p:spPr>
          <a:xfrm>
            <a:off x="7957657" y="969485"/>
            <a:ext cx="4031681" cy="1498491"/>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1200" dirty="0"/>
          </a:p>
          <a:p>
            <a:r>
              <a:rPr lang="de-DE" sz="1600" b="1" dirty="0"/>
              <a:t>Kompetenzbereich 2: </a:t>
            </a:r>
            <a:r>
              <a:rPr lang="de-DE" sz="1600" dirty="0"/>
              <a:t>Lesen  - </a:t>
            </a:r>
            <a:r>
              <a:rPr lang="de-DE" sz="1600" b="1" dirty="0"/>
              <a:t>1. Klasse</a:t>
            </a:r>
          </a:p>
          <a:p>
            <a:r>
              <a:rPr lang="de-DE" sz="1600" dirty="0"/>
              <a:t>Die Schülerinnen und Schüler können </a:t>
            </a:r>
          </a:p>
          <a:p>
            <a:pPr lvl="1"/>
            <a:r>
              <a:rPr lang="de-DE" sz="1600" dirty="0"/>
              <a:t>• einfache Arbeitsanweisungen und Mitteilungen verstehen </a:t>
            </a:r>
          </a:p>
          <a:p>
            <a:pPr lvl="1"/>
            <a:r>
              <a:rPr lang="de-DE" sz="1600" dirty="0"/>
              <a:t>• </a:t>
            </a:r>
            <a:r>
              <a:rPr lang="de-DE" sz="1600" b="1" dirty="0"/>
              <a:t>sehr einfache Texte über vertraute Themen verstehen</a:t>
            </a:r>
            <a:endParaRPr lang="de-AT" sz="1600" b="1" dirty="0"/>
          </a:p>
          <a:p>
            <a:pPr algn="ctr"/>
            <a:endParaRPr lang="en-AT" sz="1100" dirty="0"/>
          </a:p>
        </p:txBody>
      </p:sp>
      <p:sp>
        <p:nvSpPr>
          <p:cNvPr id="5" name="Rectangle 4">
            <a:extLst>
              <a:ext uri="{FF2B5EF4-FFF2-40B4-BE49-F238E27FC236}">
                <a16:creationId xmlns:a16="http://schemas.microsoft.com/office/drawing/2014/main" id="{39DE662F-20B7-4A6A-934D-FDBAE0CBAD0D}"/>
              </a:ext>
            </a:extLst>
          </p:cNvPr>
          <p:cNvSpPr/>
          <p:nvPr/>
        </p:nvSpPr>
        <p:spPr>
          <a:xfrm rot="20459974">
            <a:off x="119933" y="1316579"/>
            <a:ext cx="2320457" cy="1125055"/>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dirty="0"/>
              <a:t>Draw a </a:t>
            </a:r>
            <a:r>
              <a:rPr lang="de-AT" dirty="0" err="1"/>
              <a:t>picture</a:t>
            </a:r>
            <a:r>
              <a:rPr lang="de-AT" dirty="0"/>
              <a:t> </a:t>
            </a:r>
            <a:r>
              <a:rPr lang="de-AT" dirty="0" err="1"/>
              <a:t>about</a:t>
            </a:r>
            <a:r>
              <a:rPr lang="de-AT" dirty="0"/>
              <a:t> </a:t>
            </a:r>
            <a:r>
              <a:rPr lang="de-AT" dirty="0" err="1"/>
              <a:t>the</a:t>
            </a:r>
            <a:r>
              <a:rPr lang="de-AT" dirty="0"/>
              <a:t> </a:t>
            </a:r>
            <a:r>
              <a:rPr lang="de-AT" dirty="0" err="1"/>
              <a:t>story</a:t>
            </a:r>
            <a:r>
              <a:rPr lang="de-AT" dirty="0"/>
              <a:t>. Label </a:t>
            </a:r>
            <a:r>
              <a:rPr lang="de-AT" dirty="0" err="1"/>
              <a:t>the</a:t>
            </a:r>
            <a:r>
              <a:rPr lang="de-AT" dirty="0"/>
              <a:t> </a:t>
            </a:r>
            <a:r>
              <a:rPr lang="de-AT" dirty="0" err="1"/>
              <a:t>picture</a:t>
            </a:r>
            <a:r>
              <a:rPr lang="de-AT" dirty="0"/>
              <a:t>. (Wortebene)</a:t>
            </a:r>
            <a:endParaRPr lang="en-AT" dirty="0"/>
          </a:p>
        </p:txBody>
      </p:sp>
      <p:sp>
        <p:nvSpPr>
          <p:cNvPr id="9" name="Rectangle 4">
            <a:extLst>
              <a:ext uri="{FF2B5EF4-FFF2-40B4-BE49-F238E27FC236}">
                <a16:creationId xmlns:a16="http://schemas.microsoft.com/office/drawing/2014/main" id="{25CC08F3-DE25-41E8-9F10-9CFD8764D7F5}"/>
              </a:ext>
            </a:extLst>
          </p:cNvPr>
          <p:cNvSpPr/>
          <p:nvPr/>
        </p:nvSpPr>
        <p:spPr>
          <a:xfrm>
            <a:off x="9668881" y="5585349"/>
            <a:ext cx="2320457" cy="1125055"/>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600" dirty="0"/>
              <a:t>Quelle</a:t>
            </a:r>
            <a:r>
              <a:rPr lang="de-AT" dirty="0"/>
              <a:t>: </a:t>
            </a:r>
            <a:br>
              <a:rPr lang="de-AT" dirty="0"/>
            </a:br>
            <a:r>
              <a:rPr lang="de-AT" sz="1600" dirty="0" err="1"/>
              <a:t>My</a:t>
            </a:r>
            <a:r>
              <a:rPr lang="de-AT" sz="1600" dirty="0"/>
              <a:t> </a:t>
            </a:r>
            <a:r>
              <a:rPr lang="de-AT" sz="1600" dirty="0" err="1"/>
              <a:t>first</a:t>
            </a:r>
            <a:r>
              <a:rPr lang="de-AT" sz="1600" dirty="0"/>
              <a:t> </a:t>
            </a:r>
            <a:r>
              <a:rPr lang="de-AT" sz="1600" dirty="0" err="1"/>
              <a:t>reading</a:t>
            </a:r>
            <a:r>
              <a:rPr lang="de-AT" sz="1600" dirty="0"/>
              <a:t> </a:t>
            </a:r>
            <a:r>
              <a:rPr lang="de-AT" sz="1600" dirty="0" err="1"/>
              <a:t>diary</a:t>
            </a:r>
            <a:endParaRPr lang="de-AT" sz="1600" dirty="0"/>
          </a:p>
          <a:p>
            <a:r>
              <a:rPr lang="de-AT" sz="1400" dirty="0"/>
              <a:t>Pölzleitner / Bergmann</a:t>
            </a:r>
            <a:endParaRPr lang="en-AT" sz="1400" dirty="0"/>
          </a:p>
        </p:txBody>
      </p:sp>
      <mc:AlternateContent xmlns:mc="http://schemas.openxmlformats.org/markup-compatibility/2006" xmlns:pslz="http://schemas.microsoft.com/office/powerpoint/2016/slidezoom">
        <mc:Choice Requires="pslz">
          <p:graphicFrame>
            <p:nvGraphicFramePr>
              <p:cNvPr id="4" name="Folienzoom 3">
                <a:extLst>
                  <a:ext uri="{FF2B5EF4-FFF2-40B4-BE49-F238E27FC236}">
                    <a16:creationId xmlns:a16="http://schemas.microsoft.com/office/drawing/2014/main" id="{91A77DC2-FDA3-4749-BF2C-9FF871E521AA}"/>
                  </a:ext>
                </a:extLst>
              </p:cNvPr>
              <p:cNvGraphicFramePr>
                <a:graphicFrameLocks noChangeAspect="1"/>
              </p:cNvGraphicFramePr>
              <p:nvPr/>
            </p:nvGraphicFramePr>
            <p:xfrm>
              <a:off x="309454" y="6151498"/>
              <a:ext cx="820753" cy="461673"/>
            </p:xfrm>
            <a:graphic>
              <a:graphicData uri="http://schemas.microsoft.com/office/powerpoint/2016/slidezoom">
                <pslz:sldZm>
                  <pslz:sldZmObj sldId="327" cId="2949979573">
                    <pslz:zmPr id="{711377D0-D02F-48DD-9121-D381B787F825}" returnToParent="0" transitionDur="1000">
                      <p166:blipFill xmlns:p166="http://schemas.microsoft.com/office/powerpoint/2016/6/main">
                        <a:blip r:embed="rId3"/>
                        <a:stretch>
                          <a:fillRect/>
                        </a:stretch>
                      </p166:blipFill>
                      <p166:spPr xmlns:p166="http://schemas.microsoft.com/office/powerpoint/2016/6/main">
                        <a:xfrm>
                          <a:off x="0" y="0"/>
                          <a:ext cx="820753" cy="461673"/>
                        </a:xfrm>
                        <a:prstGeom prst="rect">
                          <a:avLst/>
                        </a:prstGeom>
                        <a:ln w="3175">
                          <a:solidFill>
                            <a:prstClr val="ltGray"/>
                          </a:solidFill>
                        </a:ln>
                      </p166:spPr>
                    </pslz:zmPr>
                  </pslz:sldZmObj>
                </pslz:sldZm>
              </a:graphicData>
            </a:graphic>
          </p:graphicFrame>
        </mc:Choice>
        <mc:Fallback xmlns="">
          <p:pic>
            <p:nvPicPr>
              <p:cNvPr id="4" name="Folienzoom 3">
                <a:extLst>
                  <a:ext uri="{FF2B5EF4-FFF2-40B4-BE49-F238E27FC236}">
                    <a16:creationId xmlns:a16="http://schemas.microsoft.com/office/drawing/2014/main" id="{91A77DC2-FDA3-4749-BF2C-9FF871E521AA}"/>
                  </a:ext>
                </a:extLst>
              </p:cNvPr>
              <p:cNvPicPr>
                <a:picLocks noGrp="1" noRot="1" noChangeAspect="1" noMove="1" noResize="1" noEditPoints="1" noAdjustHandles="1" noChangeArrowheads="1" noChangeShapeType="1"/>
              </p:cNvPicPr>
              <p:nvPr/>
            </p:nvPicPr>
            <p:blipFill>
              <a:blip r:embed="rId4"/>
              <a:stretch>
                <a:fillRect/>
              </a:stretch>
            </p:blipFill>
            <p:spPr>
              <a:xfrm>
                <a:off x="309454" y="6151498"/>
                <a:ext cx="820753" cy="461673"/>
              </a:xfrm>
              <a:prstGeom prst="rect">
                <a:avLst/>
              </a:prstGeom>
              <a:ln w="3175">
                <a:solidFill>
                  <a:prstClr val="ltGray"/>
                </a:solidFill>
              </a:ln>
            </p:spPr>
          </p:pic>
        </mc:Fallback>
      </mc:AlternateContent>
    </p:spTree>
    <p:extLst>
      <p:ext uri="{BB962C8B-B14F-4D97-AF65-F5344CB8AC3E}">
        <p14:creationId xmlns:p14="http://schemas.microsoft.com/office/powerpoint/2010/main" val="2772764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0244A65-A27D-4D2A-A561-621604F06CB6}"/>
              </a:ext>
            </a:extLst>
          </p:cNvPr>
          <p:cNvPicPr>
            <a:picLocks noChangeAspect="1"/>
          </p:cNvPicPr>
          <p:nvPr/>
        </p:nvPicPr>
        <p:blipFill>
          <a:blip r:embed="rId2"/>
          <a:stretch>
            <a:fillRect/>
          </a:stretch>
        </p:blipFill>
        <p:spPr>
          <a:xfrm>
            <a:off x="2499360" y="1646088"/>
            <a:ext cx="7062555" cy="4965957"/>
          </a:xfrm>
          <a:prstGeom prst="rect">
            <a:avLst/>
          </a:prstGeom>
        </p:spPr>
      </p:pic>
      <p:sp>
        <p:nvSpPr>
          <p:cNvPr id="2" name="Titel 1">
            <a:extLst>
              <a:ext uri="{FF2B5EF4-FFF2-40B4-BE49-F238E27FC236}">
                <a16:creationId xmlns:a16="http://schemas.microsoft.com/office/drawing/2014/main" id="{2724B35E-EEEF-4F0D-A332-F869F9CBCB74}"/>
              </a:ext>
            </a:extLst>
          </p:cNvPr>
          <p:cNvSpPr>
            <a:spLocks noGrp="1"/>
          </p:cNvSpPr>
          <p:nvPr>
            <p:ph type="title"/>
          </p:nvPr>
        </p:nvSpPr>
        <p:spPr>
          <a:xfrm>
            <a:off x="2638425" y="365126"/>
            <a:ext cx="8715375" cy="771697"/>
          </a:xfrm>
        </p:spPr>
        <p:txBody>
          <a:bodyPr>
            <a:normAutofit fontScale="90000"/>
          </a:bodyPr>
          <a:lstStyle/>
          <a:p>
            <a:r>
              <a:rPr lang="de-DE" dirty="0">
                <a:cs typeface="Calibri Light"/>
              </a:rPr>
              <a:t>First </a:t>
            </a:r>
            <a:r>
              <a:rPr lang="de-DE" dirty="0" err="1">
                <a:cs typeface="Calibri Light"/>
              </a:rPr>
              <a:t>reading</a:t>
            </a:r>
            <a:r>
              <a:rPr lang="de-DE" dirty="0">
                <a:cs typeface="Calibri Light"/>
              </a:rPr>
              <a:t> / Reading Diary – erster Eintrag</a:t>
            </a:r>
            <a:endParaRPr lang="de-DE" dirty="0"/>
          </a:p>
        </p:txBody>
      </p:sp>
      <p:sp>
        <p:nvSpPr>
          <p:cNvPr id="6" name="Rectangle: Rounded Corners 5">
            <a:extLst>
              <a:ext uri="{FF2B5EF4-FFF2-40B4-BE49-F238E27FC236}">
                <a16:creationId xmlns:a16="http://schemas.microsoft.com/office/drawing/2014/main" id="{80B62755-E7A0-4E46-BB6B-814441B8C6A9}"/>
              </a:ext>
            </a:extLst>
          </p:cNvPr>
          <p:cNvSpPr/>
          <p:nvPr/>
        </p:nvSpPr>
        <p:spPr>
          <a:xfrm>
            <a:off x="7957657" y="896843"/>
            <a:ext cx="4031681" cy="1498491"/>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1200" dirty="0"/>
          </a:p>
          <a:p>
            <a:r>
              <a:rPr lang="de-DE" sz="1600" b="1" dirty="0"/>
              <a:t>Kompetenzbereich 2: </a:t>
            </a:r>
            <a:r>
              <a:rPr lang="de-DE" sz="1600" dirty="0"/>
              <a:t>Lesen   </a:t>
            </a:r>
            <a:r>
              <a:rPr lang="de-DE" sz="1600" b="1" dirty="0"/>
              <a:t>1. Klasse</a:t>
            </a:r>
          </a:p>
          <a:p>
            <a:r>
              <a:rPr lang="de-DE" sz="1600" dirty="0"/>
              <a:t>Die Schülerinnen und Schüler können </a:t>
            </a:r>
          </a:p>
          <a:p>
            <a:pPr lvl="1"/>
            <a:r>
              <a:rPr lang="de-DE" sz="1600" dirty="0"/>
              <a:t>• einfache Arbeitsanweisungen und Mitteilungen verstehen </a:t>
            </a:r>
          </a:p>
          <a:p>
            <a:pPr lvl="1"/>
            <a:r>
              <a:rPr lang="de-DE" sz="1600" dirty="0"/>
              <a:t>• </a:t>
            </a:r>
            <a:r>
              <a:rPr lang="de-DE" sz="1600" b="1" dirty="0"/>
              <a:t>sehr einfache Texte über vertraute Themen verstehen</a:t>
            </a:r>
            <a:endParaRPr lang="de-AT" sz="1600" b="1" dirty="0"/>
          </a:p>
          <a:p>
            <a:pPr algn="ctr"/>
            <a:endParaRPr lang="en-AT" sz="1100" dirty="0"/>
          </a:p>
        </p:txBody>
      </p:sp>
      <p:sp>
        <p:nvSpPr>
          <p:cNvPr id="5" name="Rectangle 4">
            <a:extLst>
              <a:ext uri="{FF2B5EF4-FFF2-40B4-BE49-F238E27FC236}">
                <a16:creationId xmlns:a16="http://schemas.microsoft.com/office/drawing/2014/main" id="{39DE662F-20B7-4A6A-934D-FDBAE0CBAD0D}"/>
              </a:ext>
            </a:extLst>
          </p:cNvPr>
          <p:cNvSpPr/>
          <p:nvPr/>
        </p:nvSpPr>
        <p:spPr>
          <a:xfrm rot="20459974">
            <a:off x="119933" y="1316579"/>
            <a:ext cx="2320457" cy="1125055"/>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dirty="0"/>
              <a:t>Kombination von Lesen und neuen sprachlichen Strukturen</a:t>
            </a:r>
            <a:endParaRPr lang="en-AT" dirty="0"/>
          </a:p>
        </p:txBody>
      </p:sp>
      <p:sp>
        <p:nvSpPr>
          <p:cNvPr id="9" name="Rectangle 4">
            <a:extLst>
              <a:ext uri="{FF2B5EF4-FFF2-40B4-BE49-F238E27FC236}">
                <a16:creationId xmlns:a16="http://schemas.microsoft.com/office/drawing/2014/main" id="{25CC08F3-DE25-41E8-9F10-9CFD8764D7F5}"/>
              </a:ext>
            </a:extLst>
          </p:cNvPr>
          <p:cNvSpPr/>
          <p:nvPr/>
        </p:nvSpPr>
        <p:spPr>
          <a:xfrm>
            <a:off x="9668881" y="5585349"/>
            <a:ext cx="2320457" cy="1125055"/>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600" dirty="0"/>
              <a:t>Quelle</a:t>
            </a:r>
            <a:r>
              <a:rPr lang="de-AT" dirty="0"/>
              <a:t>: </a:t>
            </a:r>
            <a:br>
              <a:rPr lang="de-AT" dirty="0"/>
            </a:br>
            <a:r>
              <a:rPr lang="de-AT" sz="1600" dirty="0" err="1"/>
              <a:t>My</a:t>
            </a:r>
            <a:r>
              <a:rPr lang="de-AT" sz="1600" dirty="0"/>
              <a:t> </a:t>
            </a:r>
            <a:r>
              <a:rPr lang="de-AT" sz="1600" dirty="0" err="1"/>
              <a:t>first</a:t>
            </a:r>
            <a:r>
              <a:rPr lang="de-AT" sz="1600" dirty="0"/>
              <a:t> </a:t>
            </a:r>
            <a:r>
              <a:rPr lang="de-AT" sz="1600" dirty="0" err="1"/>
              <a:t>reading</a:t>
            </a:r>
            <a:r>
              <a:rPr lang="de-AT" sz="1600" dirty="0"/>
              <a:t> </a:t>
            </a:r>
            <a:r>
              <a:rPr lang="de-AT" sz="1600" dirty="0" err="1"/>
              <a:t>diary</a:t>
            </a:r>
            <a:endParaRPr lang="de-AT" sz="1600" dirty="0"/>
          </a:p>
          <a:p>
            <a:r>
              <a:rPr lang="de-AT" sz="1400" dirty="0"/>
              <a:t>Pölzleitner / Bergmann</a:t>
            </a:r>
            <a:endParaRPr lang="en-AT" sz="1400" dirty="0"/>
          </a:p>
        </p:txBody>
      </p:sp>
    </p:spTree>
    <p:extLst>
      <p:ext uri="{BB962C8B-B14F-4D97-AF65-F5344CB8AC3E}">
        <p14:creationId xmlns:p14="http://schemas.microsoft.com/office/powerpoint/2010/main" val="2581299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24B35E-EEEF-4F0D-A332-F869F9CBCB74}"/>
              </a:ext>
            </a:extLst>
          </p:cNvPr>
          <p:cNvSpPr>
            <a:spLocks noGrp="1"/>
          </p:cNvSpPr>
          <p:nvPr>
            <p:ph type="title"/>
          </p:nvPr>
        </p:nvSpPr>
        <p:spPr>
          <a:xfrm>
            <a:off x="2762794" y="199770"/>
            <a:ext cx="8954589" cy="771697"/>
          </a:xfrm>
        </p:spPr>
        <p:txBody>
          <a:bodyPr/>
          <a:lstStyle/>
          <a:p>
            <a:r>
              <a:rPr lang="de-DE" dirty="0">
                <a:cs typeface="Calibri Light"/>
              </a:rPr>
              <a:t>Reading Diary – </a:t>
            </a:r>
            <a:r>
              <a:rPr lang="de-DE" dirty="0" err="1">
                <a:cs typeface="Calibri Light"/>
              </a:rPr>
              <a:t>year</a:t>
            </a:r>
            <a:r>
              <a:rPr lang="de-DE" dirty="0">
                <a:cs typeface="Calibri Light"/>
              </a:rPr>
              <a:t> 2</a:t>
            </a:r>
            <a:endParaRPr lang="de-DE" dirty="0"/>
          </a:p>
        </p:txBody>
      </p:sp>
      <p:sp>
        <p:nvSpPr>
          <p:cNvPr id="6" name="Rectangle: Rounded Corners 5">
            <a:extLst>
              <a:ext uri="{FF2B5EF4-FFF2-40B4-BE49-F238E27FC236}">
                <a16:creationId xmlns:a16="http://schemas.microsoft.com/office/drawing/2014/main" id="{80B62755-E7A0-4E46-BB6B-814441B8C6A9}"/>
              </a:ext>
            </a:extLst>
          </p:cNvPr>
          <p:cNvSpPr/>
          <p:nvPr/>
        </p:nvSpPr>
        <p:spPr>
          <a:xfrm>
            <a:off x="7964989" y="178632"/>
            <a:ext cx="4031681" cy="1278693"/>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1051" dirty="0"/>
          </a:p>
          <a:p>
            <a:r>
              <a:rPr lang="de-DE" sz="1400" b="1" dirty="0"/>
              <a:t>Kompetenzbereich 2: </a:t>
            </a:r>
            <a:r>
              <a:rPr lang="de-DE" sz="1400" dirty="0"/>
              <a:t>Lesen    </a:t>
            </a:r>
            <a:r>
              <a:rPr lang="de-DE" sz="1400" b="1" dirty="0"/>
              <a:t>2. Klasse</a:t>
            </a:r>
          </a:p>
          <a:p>
            <a:r>
              <a:rPr lang="de-DE" sz="1400" dirty="0"/>
              <a:t>Die Schülerinnen und Schüler können </a:t>
            </a:r>
          </a:p>
          <a:p>
            <a:pPr lvl="1"/>
            <a:r>
              <a:rPr lang="de-DE" sz="1400" dirty="0"/>
              <a:t>• kurze einfache Geschichten, Briefe, Emails oder bebilderte Sachtexte verstehen </a:t>
            </a:r>
          </a:p>
        </p:txBody>
      </p:sp>
      <p:sp>
        <p:nvSpPr>
          <p:cNvPr id="5" name="Rectangle 4">
            <a:extLst>
              <a:ext uri="{FF2B5EF4-FFF2-40B4-BE49-F238E27FC236}">
                <a16:creationId xmlns:a16="http://schemas.microsoft.com/office/drawing/2014/main" id="{39DE662F-20B7-4A6A-934D-FDBAE0CBAD0D}"/>
              </a:ext>
            </a:extLst>
          </p:cNvPr>
          <p:cNvSpPr/>
          <p:nvPr/>
        </p:nvSpPr>
        <p:spPr>
          <a:xfrm rot="20459974">
            <a:off x="119933" y="1316579"/>
            <a:ext cx="2320457" cy="1125055"/>
          </a:xfrm>
          <a:prstGeom prst="rect">
            <a:avLst/>
          </a:prstGeom>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dirty="0"/>
              <a:t>Kombination von Lesen und neuen sprachlichen Strukturen</a:t>
            </a:r>
            <a:endParaRPr lang="en-AT" dirty="0"/>
          </a:p>
        </p:txBody>
      </p:sp>
      <p:sp>
        <p:nvSpPr>
          <p:cNvPr id="9" name="Rectangle 4">
            <a:extLst>
              <a:ext uri="{FF2B5EF4-FFF2-40B4-BE49-F238E27FC236}">
                <a16:creationId xmlns:a16="http://schemas.microsoft.com/office/drawing/2014/main" id="{25CC08F3-DE25-41E8-9F10-9CFD8764D7F5}"/>
              </a:ext>
            </a:extLst>
          </p:cNvPr>
          <p:cNvSpPr/>
          <p:nvPr/>
        </p:nvSpPr>
        <p:spPr>
          <a:xfrm>
            <a:off x="9668881" y="5585349"/>
            <a:ext cx="2320457" cy="1125055"/>
          </a:xfrm>
          <a:prstGeom prst="rect">
            <a:avLst/>
          </a:prstGeom>
          <a:solidFill>
            <a:schemeClr val="accent4">
              <a:lumMod val="40000"/>
              <a:lumOff val="60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r>
              <a:rPr lang="de-AT" sz="1600" dirty="0"/>
              <a:t>Quelle</a:t>
            </a:r>
            <a:r>
              <a:rPr lang="de-AT" dirty="0"/>
              <a:t>: </a:t>
            </a:r>
            <a:br>
              <a:rPr lang="de-AT" dirty="0"/>
            </a:br>
            <a:r>
              <a:rPr lang="de-AT" sz="1600" dirty="0" err="1"/>
              <a:t>My</a:t>
            </a:r>
            <a:r>
              <a:rPr lang="de-AT" sz="1600" dirty="0"/>
              <a:t> </a:t>
            </a:r>
            <a:r>
              <a:rPr lang="de-AT" sz="1600" dirty="0" err="1"/>
              <a:t>first</a:t>
            </a:r>
            <a:r>
              <a:rPr lang="de-AT" sz="1600" dirty="0"/>
              <a:t> </a:t>
            </a:r>
            <a:r>
              <a:rPr lang="de-AT" sz="1600" dirty="0" err="1"/>
              <a:t>reading</a:t>
            </a:r>
            <a:r>
              <a:rPr lang="de-AT" sz="1600" dirty="0"/>
              <a:t> </a:t>
            </a:r>
            <a:r>
              <a:rPr lang="de-AT" sz="1600" dirty="0" err="1"/>
              <a:t>diary</a:t>
            </a:r>
            <a:endParaRPr lang="de-AT" sz="1600" dirty="0"/>
          </a:p>
          <a:p>
            <a:r>
              <a:rPr lang="de-AT" sz="1400" dirty="0"/>
              <a:t>Pölzleitner / Bergmann</a:t>
            </a:r>
            <a:endParaRPr lang="en-AT" sz="1400" dirty="0"/>
          </a:p>
        </p:txBody>
      </p:sp>
      <p:pic>
        <p:nvPicPr>
          <p:cNvPr id="7" name="Grafik 6">
            <a:extLst>
              <a:ext uri="{FF2B5EF4-FFF2-40B4-BE49-F238E27FC236}">
                <a16:creationId xmlns:a16="http://schemas.microsoft.com/office/drawing/2014/main" id="{E3F23F44-B89B-42C6-A56F-BC85EDE96800}"/>
              </a:ext>
            </a:extLst>
          </p:cNvPr>
          <p:cNvPicPr>
            <a:picLocks noChangeAspect="1"/>
          </p:cNvPicPr>
          <p:nvPr/>
        </p:nvPicPr>
        <p:blipFill>
          <a:blip r:embed="rId2"/>
          <a:stretch>
            <a:fillRect/>
          </a:stretch>
        </p:blipFill>
        <p:spPr>
          <a:xfrm>
            <a:off x="2019767" y="1741181"/>
            <a:ext cx="7166892" cy="5056712"/>
          </a:xfrm>
          <a:prstGeom prst="rect">
            <a:avLst/>
          </a:prstGeom>
        </p:spPr>
      </p:pic>
      <p:sp>
        <p:nvSpPr>
          <p:cNvPr id="10" name="Rectangle: Rounded Corners 5">
            <a:extLst>
              <a:ext uri="{FF2B5EF4-FFF2-40B4-BE49-F238E27FC236}">
                <a16:creationId xmlns:a16="http://schemas.microsoft.com/office/drawing/2014/main" id="{C1210049-404D-4E5D-929C-14464CD4BDF7}"/>
              </a:ext>
            </a:extLst>
          </p:cNvPr>
          <p:cNvSpPr/>
          <p:nvPr/>
        </p:nvSpPr>
        <p:spPr>
          <a:xfrm>
            <a:off x="7964989" y="1575399"/>
            <a:ext cx="4031681" cy="1819243"/>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lvl="1"/>
            <a:endParaRPr lang="de-DE" sz="1051" dirty="0"/>
          </a:p>
          <a:p>
            <a:r>
              <a:rPr lang="de-DE" sz="1400" b="1" dirty="0"/>
              <a:t>Kompetenzbereich 4: </a:t>
            </a:r>
            <a:r>
              <a:rPr lang="de-DE" sz="1400" dirty="0"/>
              <a:t>Schreiben </a:t>
            </a:r>
          </a:p>
          <a:p>
            <a:r>
              <a:rPr lang="de-DE" sz="1200" dirty="0"/>
              <a:t>Die Schülerinnen und Schüler können</a:t>
            </a:r>
          </a:p>
          <a:p>
            <a:pPr marL="628635" lvl="1" indent="-171446">
              <a:buFont typeface="Arial" panose="020B0604020202020204" pitchFamily="34" charset="0"/>
              <a:buChar char="•"/>
            </a:pPr>
            <a:r>
              <a:rPr lang="de-DE" sz="1200" dirty="0"/>
              <a:t>Aspekte des persönlichen Lebensumfeldes beschreiben </a:t>
            </a:r>
            <a:r>
              <a:rPr lang="de-DE" sz="1000" dirty="0"/>
              <a:t>(u.a. Personen, Orte, Pläne, Wünsche) </a:t>
            </a:r>
          </a:p>
          <a:p>
            <a:pPr marL="628635" lvl="1" indent="-171446">
              <a:buFont typeface="Arial" panose="020B0604020202020204" pitchFamily="34" charset="0"/>
              <a:buChar char="•"/>
            </a:pPr>
            <a:r>
              <a:rPr lang="de-DE" sz="1200" dirty="0"/>
              <a:t>die </a:t>
            </a:r>
            <a:r>
              <a:rPr lang="de-DE" sz="1200" b="1" dirty="0"/>
              <a:t>eigene Meinung ausdrücken </a:t>
            </a:r>
            <a:r>
              <a:rPr lang="de-DE" sz="1200" dirty="0"/>
              <a:t>und begründen </a:t>
            </a:r>
          </a:p>
          <a:p>
            <a:pPr marL="628635" lvl="1" indent="-171446">
              <a:buFont typeface="Arial" panose="020B0604020202020204" pitchFamily="34" charset="0"/>
              <a:buChar char="•"/>
            </a:pPr>
            <a:r>
              <a:rPr lang="de-DE" sz="1200" dirty="0"/>
              <a:t>einfache Geschichten und Gebrauchstexte (u.a. E-Mail, Mitteilungen) schreiben und dabei </a:t>
            </a:r>
            <a:r>
              <a:rPr lang="de-DE" sz="1200" b="1" dirty="0"/>
              <a:t>auch über vergangene </a:t>
            </a:r>
            <a:r>
              <a:rPr lang="de-DE" sz="1200" dirty="0"/>
              <a:t>und zukünftige </a:t>
            </a:r>
            <a:r>
              <a:rPr lang="de-DE" sz="1200" b="1" dirty="0"/>
              <a:t>Ereignisse berichten.</a:t>
            </a:r>
            <a:endParaRPr lang="de-DE" sz="1400" dirty="0"/>
          </a:p>
          <a:p>
            <a:endParaRPr lang="de-DE" sz="1400" dirty="0"/>
          </a:p>
        </p:txBody>
      </p:sp>
    </p:spTree>
    <p:extLst>
      <p:ext uri="{BB962C8B-B14F-4D97-AF65-F5344CB8AC3E}">
        <p14:creationId xmlns:p14="http://schemas.microsoft.com/office/powerpoint/2010/main" val="1406514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F2CC3AC7-C40D-451F-8CDB-D402ED69F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115" y="2723199"/>
            <a:ext cx="6189459" cy="4014607"/>
          </a:xfrm>
          <a:prstGeom prst="rect">
            <a:avLst/>
          </a:prstGeom>
        </p:spPr>
      </p:pic>
      <p:sp>
        <p:nvSpPr>
          <p:cNvPr id="2" name="Titel 1">
            <a:extLst>
              <a:ext uri="{FF2B5EF4-FFF2-40B4-BE49-F238E27FC236}">
                <a16:creationId xmlns:a16="http://schemas.microsoft.com/office/drawing/2014/main" id="{65228E8D-779F-4DA9-ADC6-D1BD3CEDD5D3}"/>
              </a:ext>
            </a:extLst>
          </p:cNvPr>
          <p:cNvSpPr>
            <a:spLocks noGrp="1"/>
          </p:cNvSpPr>
          <p:nvPr>
            <p:ph type="title"/>
          </p:nvPr>
        </p:nvSpPr>
        <p:spPr>
          <a:xfrm>
            <a:off x="2752725" y="288990"/>
            <a:ext cx="8185848" cy="587831"/>
          </a:xfrm>
        </p:spPr>
        <p:txBody>
          <a:bodyPr>
            <a:normAutofit/>
          </a:bodyPr>
          <a:lstStyle/>
          <a:p>
            <a:r>
              <a:rPr lang="de-AT" dirty="0"/>
              <a:t>Beispiel: Lesen - Sprechen - Schreiben</a:t>
            </a:r>
          </a:p>
        </p:txBody>
      </p:sp>
      <p:sp>
        <p:nvSpPr>
          <p:cNvPr id="10" name="TextBox 9">
            <a:extLst>
              <a:ext uri="{FF2B5EF4-FFF2-40B4-BE49-F238E27FC236}">
                <a16:creationId xmlns:a16="http://schemas.microsoft.com/office/drawing/2014/main" id="{F58B553E-75C7-4190-AA25-EDF7B9EA21A4}"/>
              </a:ext>
            </a:extLst>
          </p:cNvPr>
          <p:cNvSpPr txBox="1"/>
          <p:nvPr/>
        </p:nvSpPr>
        <p:spPr>
          <a:xfrm>
            <a:off x="489415" y="1105810"/>
            <a:ext cx="2740347" cy="4770537"/>
          </a:xfrm>
          <a:prstGeom prst="rect">
            <a:avLst/>
          </a:prstGeom>
          <a:solidFill>
            <a:schemeClr val="accent4">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In this project you will again choose an interesting book. This time you are going to work with a partner and read the book in class. These books are different: every few pages you will have to decide how you want to continue.</a:t>
            </a:r>
            <a:endParaRPr lang="en-US" sz="1600" dirty="0">
              <a:cs typeface="Calibri"/>
            </a:endParaRPr>
          </a:p>
          <a:p>
            <a:endParaRPr lang="en-US" sz="1600" dirty="0">
              <a:ea typeface="+mn-lt"/>
              <a:cs typeface="+mn-lt"/>
            </a:endParaRPr>
          </a:p>
          <a:p>
            <a:r>
              <a:rPr lang="en-US" sz="1600" dirty="0">
                <a:ea typeface="+mn-lt"/>
                <a:cs typeface="+mn-lt"/>
              </a:rPr>
              <a:t>Discuss the advantages and disadvantages of each option with your partner. </a:t>
            </a:r>
            <a:endParaRPr lang="en-US" sz="1600" dirty="0">
              <a:cs typeface="Calibri"/>
            </a:endParaRPr>
          </a:p>
          <a:p>
            <a:r>
              <a:rPr lang="en-US" sz="1600" dirty="0">
                <a:ea typeface="+mn-lt"/>
                <a:cs typeface="+mn-lt"/>
              </a:rPr>
              <a:t>Keep track of your  decisions on your "decision tree" sheet. You need this so you do not get lost in the story.</a:t>
            </a:r>
            <a:endParaRPr lang="en-US" sz="1600" dirty="0">
              <a:cs typeface="Calibri"/>
            </a:endParaRPr>
          </a:p>
          <a:p>
            <a:r>
              <a:rPr lang="en-US" sz="1600" dirty="0">
                <a:ea typeface="+mn-lt"/>
                <a:cs typeface="+mn-lt"/>
              </a:rPr>
              <a:t>Tip: Use your discussion phrases sheet. How many phrases can you use?</a:t>
            </a:r>
            <a:endParaRPr lang="en-US" sz="1600" dirty="0"/>
          </a:p>
        </p:txBody>
      </p:sp>
      <p:sp>
        <p:nvSpPr>
          <p:cNvPr id="15" name="TextBox 14">
            <a:extLst>
              <a:ext uri="{FF2B5EF4-FFF2-40B4-BE49-F238E27FC236}">
                <a16:creationId xmlns:a16="http://schemas.microsoft.com/office/drawing/2014/main" id="{E6947A14-7459-4E78-8089-88E0250BD8DB}"/>
              </a:ext>
            </a:extLst>
          </p:cNvPr>
          <p:cNvSpPr txBox="1"/>
          <p:nvPr/>
        </p:nvSpPr>
        <p:spPr>
          <a:xfrm>
            <a:off x="489417" y="6031970"/>
            <a:ext cx="444916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Mehr </a:t>
            </a:r>
            <a:r>
              <a:rPr lang="en-US" dirty="0" err="1"/>
              <a:t>über</a:t>
            </a:r>
            <a:r>
              <a:rPr lang="en-US" dirty="0"/>
              <a:t> </a:t>
            </a:r>
            <a:r>
              <a:rPr lang="en-US" dirty="0">
                <a:ea typeface="+mn-lt"/>
                <a:cs typeface="+mn-lt"/>
              </a:rPr>
              <a:t> </a:t>
            </a:r>
            <a:r>
              <a:rPr lang="en-US" dirty="0">
                <a:ea typeface="+mn-lt"/>
                <a:cs typeface="+mn-lt"/>
                <a:hlinkClick r:id="rId3"/>
              </a:rPr>
              <a:t>Choose your own adventure</a:t>
            </a:r>
            <a:endParaRPr lang="en-US" dirty="0"/>
          </a:p>
        </p:txBody>
      </p:sp>
      <p:pic>
        <p:nvPicPr>
          <p:cNvPr id="11" name="Picture 11" descr="Text&#10;&#10;Description automatically generated">
            <a:extLst>
              <a:ext uri="{FF2B5EF4-FFF2-40B4-BE49-F238E27FC236}">
                <a16:creationId xmlns:a16="http://schemas.microsoft.com/office/drawing/2014/main" id="{C67F34F5-79B9-4779-B518-E414266A07ED}"/>
              </a:ext>
            </a:extLst>
          </p:cNvPr>
          <p:cNvPicPr>
            <a:picLocks noChangeAspect="1"/>
          </p:cNvPicPr>
          <p:nvPr/>
        </p:nvPicPr>
        <p:blipFill>
          <a:blip r:embed="rId4"/>
          <a:stretch>
            <a:fillRect/>
          </a:stretch>
        </p:blipFill>
        <p:spPr>
          <a:xfrm>
            <a:off x="3406348" y="799018"/>
            <a:ext cx="1886465" cy="2414287"/>
          </a:xfrm>
          <a:prstGeom prst="rect">
            <a:avLst/>
          </a:prstGeom>
        </p:spPr>
      </p:pic>
      <p:sp>
        <p:nvSpPr>
          <p:cNvPr id="9" name="Rectangle: Rounded Corners 8">
            <a:extLst>
              <a:ext uri="{FF2B5EF4-FFF2-40B4-BE49-F238E27FC236}">
                <a16:creationId xmlns:a16="http://schemas.microsoft.com/office/drawing/2014/main" id="{BC49584B-33C1-4664-8C01-2CAACDB4E9D0}"/>
              </a:ext>
            </a:extLst>
          </p:cNvPr>
          <p:cNvSpPr/>
          <p:nvPr/>
        </p:nvSpPr>
        <p:spPr>
          <a:xfrm>
            <a:off x="6742671" y="910282"/>
            <a:ext cx="4155989" cy="1503405"/>
          </a:xfrm>
          <a:prstGeom prst="roundRect">
            <a:avLst/>
          </a:prstGeom>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r>
              <a:rPr lang="de-DE" sz="1200" b="1" dirty="0">
                <a:solidFill>
                  <a:schemeClr val="tx1"/>
                </a:solidFill>
              </a:rPr>
              <a:t>Kompetenzbereich 2:  </a:t>
            </a:r>
            <a:r>
              <a:rPr lang="de-DE" sz="1200" dirty="0">
                <a:solidFill>
                  <a:schemeClr val="tx1"/>
                </a:solidFill>
              </a:rPr>
              <a:t>Lesen                               </a:t>
            </a:r>
            <a:r>
              <a:rPr lang="de-DE" sz="1200" b="1" dirty="0">
                <a:solidFill>
                  <a:schemeClr val="tx1"/>
                </a:solidFill>
              </a:rPr>
              <a:t>3. Klasse</a:t>
            </a:r>
            <a:endParaRPr lang="de-DE" sz="1200" dirty="0">
              <a:solidFill>
                <a:schemeClr val="tx1"/>
              </a:solidFill>
            </a:endParaRPr>
          </a:p>
          <a:p>
            <a:r>
              <a:rPr lang="de-DE" sz="1200" dirty="0">
                <a:solidFill>
                  <a:schemeClr val="tx1"/>
                </a:solidFill>
              </a:rPr>
              <a:t>Die Schülerinnen und Schüler können </a:t>
            </a:r>
          </a:p>
          <a:p>
            <a:r>
              <a:rPr lang="de-DE" sz="1200" dirty="0">
                <a:solidFill>
                  <a:schemeClr val="tx1"/>
                </a:solidFill>
              </a:rPr>
              <a:t>• einfache klar strukturierte Jugendliteratur oder Sachliteratur mit befriedigendem Verständnis lesen Einstellungen (u.a. der handelnden Personen oder Autoren) erkennen </a:t>
            </a:r>
          </a:p>
          <a:p>
            <a:r>
              <a:rPr lang="de-DE" sz="1200" dirty="0">
                <a:solidFill>
                  <a:schemeClr val="tx1"/>
                </a:solidFill>
              </a:rPr>
              <a:t>• einfache altersadäquate Texte verstehen und spezifische Informationen entnehmen</a:t>
            </a:r>
            <a:endParaRPr lang="de-AT" sz="1200" dirty="0">
              <a:solidFill>
                <a:schemeClr val="tx1"/>
              </a:solidFill>
            </a:endParaRPr>
          </a:p>
        </p:txBody>
      </p:sp>
    </p:spTree>
    <p:extLst>
      <p:ext uri="{BB962C8B-B14F-4D97-AF65-F5344CB8AC3E}">
        <p14:creationId xmlns:p14="http://schemas.microsoft.com/office/powerpoint/2010/main" val="3702193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el 1">
            <a:extLst>
              <a:ext uri="{FF2B5EF4-FFF2-40B4-BE49-F238E27FC236}">
                <a16:creationId xmlns:a16="http://schemas.microsoft.com/office/drawing/2014/main" id="{9CDF7D8F-F977-97B4-5406-8623EA849769}"/>
              </a:ext>
            </a:extLst>
          </p:cNvPr>
          <p:cNvSpPr>
            <a:spLocks noGrp="1"/>
          </p:cNvSpPr>
          <p:nvPr>
            <p:ph type="title"/>
          </p:nvPr>
        </p:nvSpPr>
        <p:spPr>
          <a:xfrm>
            <a:off x="2362200" y="457200"/>
            <a:ext cx="7848600" cy="914400"/>
          </a:xfrm>
        </p:spPr>
        <p:txBody>
          <a:bodyPr/>
          <a:lstStyle/>
          <a:p>
            <a:r>
              <a:rPr lang="de-AT" altLang="de-DE">
                <a:ln>
                  <a:noFill/>
                </a:ln>
              </a:rPr>
              <a:t>Panel</a:t>
            </a:r>
          </a:p>
        </p:txBody>
      </p:sp>
      <p:sp>
        <p:nvSpPr>
          <p:cNvPr id="10243" name="Inhaltsplatzhalter 2">
            <a:extLst>
              <a:ext uri="{FF2B5EF4-FFF2-40B4-BE49-F238E27FC236}">
                <a16:creationId xmlns:a16="http://schemas.microsoft.com/office/drawing/2014/main" id="{22EAA074-4CCA-F11A-8663-4E13C17BD56D}"/>
              </a:ext>
            </a:extLst>
          </p:cNvPr>
          <p:cNvSpPr>
            <a:spLocks noGrp="1"/>
          </p:cNvSpPr>
          <p:nvPr>
            <p:ph idx="1"/>
          </p:nvPr>
        </p:nvSpPr>
        <p:spPr>
          <a:xfrm>
            <a:off x="2209800" y="1447803"/>
            <a:ext cx="8001000" cy="4551363"/>
          </a:xfrm>
        </p:spPr>
        <p:txBody>
          <a:bodyPr>
            <a:normAutofit lnSpcReduction="10000"/>
          </a:bodyPr>
          <a:lstStyle/>
          <a:p>
            <a:r>
              <a:rPr lang="de-AT" altLang="de-DE"/>
              <a:t>Werner Delanoy (Klagenfurt): Quo Vadis Cultural Learning and Language Education?</a:t>
            </a:r>
          </a:p>
          <a:p>
            <a:r>
              <a:rPr lang="de-AT" altLang="de-DE"/>
              <a:t>Elisabeth Pölzleitner (Graz): Extensive Reading, Cultural Learning and Teacher Education: Challenges and New Horizons</a:t>
            </a:r>
          </a:p>
          <a:p>
            <a:r>
              <a:rPr lang="de-AT" altLang="de-DE"/>
              <a:t>Simona Bartoli-Kucher (Graz): Developing Transcultural Competence: Student Teachers of Italian Meet Cross-cultural Authors and Their Texts</a:t>
            </a:r>
          </a:p>
          <a:p>
            <a:r>
              <a:rPr lang="de-AT" altLang="de-DE"/>
              <a:t>Frauke Matz (Münster): Rethinking Cultural Learning in Teacher Education: Cosmopolitan Citizenship and Human Rights Education</a:t>
            </a:r>
          </a:p>
        </p:txBody>
      </p:sp>
      <p:sp>
        <p:nvSpPr>
          <p:cNvPr id="4" name="Fußzeilenplatzhalter 3">
            <a:extLst>
              <a:ext uri="{FF2B5EF4-FFF2-40B4-BE49-F238E27FC236}">
                <a16:creationId xmlns:a16="http://schemas.microsoft.com/office/drawing/2014/main" id="{1C09A3C9-64EA-440C-8C48-5DA7FC6EEA70}"/>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solidFill>
                <a:latin typeface="Corbel" panose="020B0503020204020204"/>
              </a:rPr>
              <a:t>Werner Delanoy, University of Klagenfurt</a:t>
            </a:r>
            <a:endParaRPr lang="de-AT">
              <a:solidFill>
                <a:prstClr val="black"/>
              </a:solidFill>
              <a:latin typeface="Corbel" panose="020B0503020204020204"/>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Text, letter&#10;&#10;Description automatically generated">
            <a:extLst>
              <a:ext uri="{FF2B5EF4-FFF2-40B4-BE49-F238E27FC236}">
                <a16:creationId xmlns:a16="http://schemas.microsoft.com/office/drawing/2014/main" id="{1AA55630-8B7F-431C-874B-2841AE8DC930}"/>
              </a:ext>
            </a:extLst>
          </p:cNvPr>
          <p:cNvPicPr>
            <a:picLocks noChangeAspect="1"/>
          </p:cNvPicPr>
          <p:nvPr/>
        </p:nvPicPr>
        <p:blipFill>
          <a:blip r:embed="rId2"/>
          <a:stretch>
            <a:fillRect/>
          </a:stretch>
        </p:blipFill>
        <p:spPr>
          <a:xfrm>
            <a:off x="517149" y="1209962"/>
            <a:ext cx="4859327" cy="5358143"/>
          </a:xfrm>
          <a:prstGeom prst="rect">
            <a:avLst/>
          </a:prstGeom>
        </p:spPr>
      </p:pic>
      <p:sp>
        <p:nvSpPr>
          <p:cNvPr id="4" name="TextBox 3">
            <a:extLst>
              <a:ext uri="{FF2B5EF4-FFF2-40B4-BE49-F238E27FC236}">
                <a16:creationId xmlns:a16="http://schemas.microsoft.com/office/drawing/2014/main" id="{2881263C-29AF-4D3F-85AF-ADF607AA5185}"/>
              </a:ext>
            </a:extLst>
          </p:cNvPr>
          <p:cNvSpPr txBox="1"/>
          <p:nvPr/>
        </p:nvSpPr>
        <p:spPr>
          <a:xfrm>
            <a:off x="2598266" y="159383"/>
            <a:ext cx="2778209" cy="1384995"/>
          </a:xfrm>
          <a:prstGeom prst="rect">
            <a:avLst/>
          </a:prstGeom>
          <a:solidFill>
            <a:schemeClr val="accent4">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u="sng" dirty="0">
                <a:ea typeface="+mn-lt"/>
                <a:cs typeface="+mn-lt"/>
                <a:hlinkClick r:id="rId3"/>
              </a:rPr>
              <a:t>Letter to a friend (Assignment</a:t>
            </a:r>
            <a:r>
              <a:rPr lang="en-US" sz="1400" u="sng" dirty="0">
                <a:ea typeface="+mn-lt"/>
                <a:cs typeface="+mn-lt"/>
              </a:rPr>
              <a:t>)</a:t>
            </a:r>
            <a:endParaRPr lang="en-US" sz="1400" dirty="0"/>
          </a:p>
          <a:p>
            <a:r>
              <a:rPr lang="en-US" sz="1400" dirty="0">
                <a:ea typeface="+mn-lt"/>
                <a:cs typeface="+mn-lt"/>
              </a:rPr>
              <a:t>After reading the book and finding a good way out of the maze, write a letter to a friend telling him/her about your exciting and dangerous adventure in the last few days.</a:t>
            </a:r>
            <a:endParaRPr lang="en-US" sz="1400" dirty="0"/>
          </a:p>
        </p:txBody>
      </p:sp>
      <p:sp>
        <p:nvSpPr>
          <p:cNvPr id="5" name="TextBox 4">
            <a:extLst>
              <a:ext uri="{FF2B5EF4-FFF2-40B4-BE49-F238E27FC236}">
                <a16:creationId xmlns:a16="http://schemas.microsoft.com/office/drawing/2014/main" id="{485E09D0-60D9-473A-834B-55BC11A456F8}"/>
              </a:ext>
            </a:extLst>
          </p:cNvPr>
          <p:cNvSpPr txBox="1"/>
          <p:nvPr/>
        </p:nvSpPr>
        <p:spPr>
          <a:xfrm>
            <a:off x="6096000" y="580770"/>
            <a:ext cx="5436973" cy="1754326"/>
          </a:xfrm>
          <a:prstGeom prst="rect">
            <a:avLst/>
          </a:prstGeom>
          <a:noFill/>
        </p:spPr>
        <p:txBody>
          <a:bodyPr wrap="square" rtlCol="0">
            <a:spAutoFit/>
          </a:bodyPr>
          <a:lstStyle/>
          <a:p>
            <a:r>
              <a:rPr lang="en-US" b="1" dirty="0"/>
              <a:t>A more complex post reading assignment:</a:t>
            </a:r>
          </a:p>
          <a:p>
            <a:endParaRPr lang="en-US" b="1" dirty="0"/>
          </a:p>
          <a:p>
            <a:r>
              <a:rPr lang="en-US" dirty="0"/>
              <a:t>Write your own CYOA story. Follow the instructions in the booklet.</a:t>
            </a:r>
          </a:p>
          <a:p>
            <a:endParaRPr lang="en-US" dirty="0"/>
          </a:p>
          <a:p>
            <a:endParaRPr lang="en-AT" dirty="0"/>
          </a:p>
        </p:txBody>
      </p:sp>
      <p:pic>
        <p:nvPicPr>
          <p:cNvPr id="1026" name="Picture 2">
            <a:extLst>
              <a:ext uri="{FF2B5EF4-FFF2-40B4-BE49-F238E27FC236}">
                <a16:creationId xmlns:a16="http://schemas.microsoft.com/office/drawing/2014/main" id="{E6D2845E-572A-43EE-B595-A2B1086D58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0162" y="1878226"/>
            <a:ext cx="2951805" cy="2213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A18F4C6-FF44-4DAB-8F4C-2C176E7F3782}"/>
              </a:ext>
            </a:extLst>
          </p:cNvPr>
          <p:cNvPicPr>
            <a:picLocks noChangeAspect="1"/>
          </p:cNvPicPr>
          <p:nvPr/>
        </p:nvPicPr>
        <p:blipFill>
          <a:blip r:embed="rId5"/>
          <a:stretch>
            <a:fillRect/>
          </a:stretch>
        </p:blipFill>
        <p:spPr>
          <a:xfrm>
            <a:off x="9443524" y="1839613"/>
            <a:ext cx="2028825" cy="28575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CA49C486-70ED-4690-AD70-964A852338E4}"/>
              </a:ext>
            </a:extLst>
          </p:cNvPr>
          <p:cNvSpPr txBox="1"/>
          <p:nvPr/>
        </p:nvSpPr>
        <p:spPr>
          <a:xfrm>
            <a:off x="6101599" y="4320746"/>
            <a:ext cx="3380152" cy="369332"/>
          </a:xfrm>
          <a:prstGeom prst="rect">
            <a:avLst/>
          </a:prstGeom>
          <a:noFill/>
        </p:spPr>
        <p:txBody>
          <a:bodyPr wrap="square" rtlCol="0">
            <a:spAutoFit/>
          </a:bodyPr>
          <a:lstStyle/>
          <a:p>
            <a:r>
              <a:rPr lang="en-US" dirty="0">
                <a:hlinkClick r:id="rId6"/>
              </a:rPr>
              <a:t>https://tinyurl.com/cyoa-writing</a:t>
            </a:r>
            <a:endParaRPr lang="en-AT" dirty="0"/>
          </a:p>
        </p:txBody>
      </p:sp>
    </p:spTree>
    <p:extLst>
      <p:ext uri="{BB962C8B-B14F-4D97-AF65-F5344CB8AC3E}">
        <p14:creationId xmlns:p14="http://schemas.microsoft.com/office/powerpoint/2010/main" val="554844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0079A-EB3B-43F4-82F5-0EB2CE9FC584}"/>
              </a:ext>
            </a:extLst>
          </p:cNvPr>
          <p:cNvSpPr>
            <a:spLocks noGrp="1"/>
          </p:cNvSpPr>
          <p:nvPr>
            <p:ph type="title"/>
          </p:nvPr>
        </p:nvSpPr>
        <p:spPr>
          <a:xfrm>
            <a:off x="640081" y="325370"/>
            <a:ext cx="4932817" cy="1019705"/>
          </a:xfrm>
        </p:spPr>
        <p:txBody>
          <a:bodyPr anchor="b">
            <a:normAutofit/>
          </a:bodyPr>
          <a:lstStyle/>
          <a:p>
            <a:r>
              <a:rPr lang="en-US" dirty="0"/>
              <a:t>Reading –Speaking</a:t>
            </a:r>
            <a:endParaRPr lang="en-AT" dirty="0"/>
          </a:p>
        </p:txBody>
      </p:sp>
      <p:sp>
        <p:nvSpPr>
          <p:cNvPr id="8" name="Content Placeholder 7">
            <a:extLst>
              <a:ext uri="{FF2B5EF4-FFF2-40B4-BE49-F238E27FC236}">
                <a16:creationId xmlns:a16="http://schemas.microsoft.com/office/drawing/2014/main" id="{410BB110-06CA-480D-BA46-FF89FB0482CC}"/>
              </a:ext>
            </a:extLst>
          </p:cNvPr>
          <p:cNvSpPr>
            <a:spLocks noGrp="1"/>
          </p:cNvSpPr>
          <p:nvPr>
            <p:ph idx="1"/>
          </p:nvPr>
        </p:nvSpPr>
        <p:spPr>
          <a:xfrm>
            <a:off x="640080" y="2872899"/>
            <a:ext cx="4243589" cy="2249224"/>
          </a:xfrm>
        </p:spPr>
        <p:txBody>
          <a:bodyPr>
            <a:normAutofit fontScale="40000" lnSpcReduction="20000"/>
          </a:bodyPr>
          <a:lstStyle/>
          <a:p>
            <a:pPr>
              <a:lnSpc>
                <a:spcPct val="120000"/>
              </a:lnSpc>
            </a:pPr>
            <a:r>
              <a:rPr lang="en-US" sz="4800" dirty="0"/>
              <a:t>Choose a famous character that interests you</a:t>
            </a:r>
          </a:p>
          <a:p>
            <a:pPr>
              <a:lnSpc>
                <a:spcPct val="120000"/>
              </a:lnSpc>
            </a:pPr>
            <a:r>
              <a:rPr lang="en-US" sz="4800" dirty="0"/>
              <a:t>Read about this person’s life</a:t>
            </a:r>
          </a:p>
          <a:p>
            <a:pPr>
              <a:lnSpc>
                <a:spcPct val="120000"/>
              </a:lnSpc>
            </a:pPr>
            <a:r>
              <a:rPr lang="en-US" sz="4800" dirty="0"/>
              <a:t>Present the famous person to your classmates (museum displays)</a:t>
            </a:r>
          </a:p>
          <a:p>
            <a:pPr marL="0" indent="0">
              <a:buNone/>
            </a:pPr>
            <a:endParaRPr lang="en-US" sz="2200" dirty="0"/>
          </a:p>
        </p:txBody>
      </p:sp>
      <p:pic>
        <p:nvPicPr>
          <p:cNvPr id="4" name="Content Placeholder 3">
            <a:extLst>
              <a:ext uri="{FF2B5EF4-FFF2-40B4-BE49-F238E27FC236}">
                <a16:creationId xmlns:a16="http://schemas.microsoft.com/office/drawing/2014/main" id="{371D4C6D-EF6B-4CB1-8680-3B374DB2B122}"/>
              </a:ext>
            </a:extLst>
          </p:cNvPr>
          <p:cNvPicPr>
            <a:picLocks noChangeAspect="1"/>
          </p:cNvPicPr>
          <p:nvPr/>
        </p:nvPicPr>
        <p:blipFill rotWithShape="1">
          <a:blip r:embed="rId2"/>
          <a:srcRect l="3181" r="34380"/>
          <a:stretch/>
        </p:blipFill>
        <p:spPr>
          <a:xfrm>
            <a:off x="5311703" y="10"/>
            <a:ext cx="6878775" cy="685799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3074" name="Picture 2">
            <a:hlinkClick r:id="rId3"/>
            <a:extLst>
              <a:ext uri="{FF2B5EF4-FFF2-40B4-BE49-F238E27FC236}">
                <a16:creationId xmlns:a16="http://schemas.microsoft.com/office/drawing/2014/main" id="{1A135269-7AAD-4084-9261-553C985B72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6085" y="4752025"/>
            <a:ext cx="1271609" cy="18979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1EF694-013C-4257-AF7E-07008EDC3BCC}"/>
              </a:ext>
            </a:extLst>
          </p:cNvPr>
          <p:cNvSpPr txBox="1"/>
          <p:nvPr/>
        </p:nvSpPr>
        <p:spPr>
          <a:xfrm>
            <a:off x="704337" y="5820033"/>
            <a:ext cx="2870887" cy="307777"/>
          </a:xfrm>
          <a:prstGeom prst="rect">
            <a:avLst/>
          </a:prstGeom>
          <a:noFill/>
        </p:spPr>
        <p:txBody>
          <a:bodyPr wrap="square" rtlCol="0">
            <a:spAutoFit/>
          </a:bodyPr>
          <a:lstStyle/>
          <a:p>
            <a:r>
              <a:rPr lang="en-US" sz="1400" dirty="0"/>
              <a:t>h</a:t>
            </a:r>
            <a:r>
              <a:rPr lang="en-US" sz="1200" dirty="0">
                <a:hlinkClick r:id="rId5"/>
              </a:rPr>
              <a:t>ttps://tinyurl.com/who-was-instructions</a:t>
            </a:r>
            <a:endParaRPr lang="en-AT" sz="1200" dirty="0"/>
          </a:p>
        </p:txBody>
      </p:sp>
      <p:sp>
        <p:nvSpPr>
          <p:cNvPr id="3" name="Rechteck: abgerundete Ecken 2">
            <a:extLst>
              <a:ext uri="{FF2B5EF4-FFF2-40B4-BE49-F238E27FC236}">
                <a16:creationId xmlns:a16="http://schemas.microsoft.com/office/drawing/2014/main" id="{CF49294E-EF5E-4DF5-B9BB-21806DF23396}"/>
              </a:ext>
            </a:extLst>
          </p:cNvPr>
          <p:cNvSpPr/>
          <p:nvPr/>
        </p:nvSpPr>
        <p:spPr>
          <a:xfrm>
            <a:off x="369117" y="1434516"/>
            <a:ext cx="4514553" cy="1337259"/>
          </a:xfrm>
          <a:prstGeom prst="roundRect">
            <a:avLst/>
          </a:prstGeom>
          <a:solidFill>
            <a:schemeClr val="tx2">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de-AT" sz="1051" dirty="0">
                <a:ln>
                  <a:solidFill>
                    <a:schemeClr val="tx1"/>
                  </a:solidFill>
                </a:ln>
                <a:solidFill>
                  <a:schemeClr val="tx1"/>
                </a:solidFill>
              </a:rPr>
              <a:t>3. oder 4. Klasse</a:t>
            </a:r>
          </a:p>
          <a:p>
            <a:pPr lvl="1"/>
            <a:r>
              <a:rPr lang="de-DE" sz="1051" dirty="0">
                <a:solidFill>
                  <a:schemeClr val="tx1"/>
                </a:solidFill>
              </a:rPr>
              <a:t>3. Klasse: über vertraute Themenbereiche erzählen und einfach (Buch-)Präsentationen halten</a:t>
            </a:r>
          </a:p>
          <a:p>
            <a:pPr lvl="1"/>
            <a:r>
              <a:rPr lang="de-DE" sz="1051" dirty="0">
                <a:solidFill>
                  <a:schemeClr val="tx1"/>
                </a:solidFill>
              </a:rPr>
              <a:t>4. Klasse: einfache Präsentationen zu vertrauten Themen, Büchern, Filmen oder Themen und Ideen von persönlichem Interesse halten </a:t>
            </a:r>
            <a:endParaRPr lang="de-AT" sz="1051" dirty="0">
              <a:solidFill>
                <a:schemeClr val="tx1"/>
              </a:solidFill>
            </a:endParaRPr>
          </a:p>
          <a:p>
            <a:pPr algn="ctr"/>
            <a:endParaRPr lang="de-AT" sz="1051" dirty="0">
              <a:ln>
                <a:solidFill>
                  <a:schemeClr val="tx1"/>
                </a:solidFill>
              </a:ln>
              <a:solidFill>
                <a:schemeClr val="tx1"/>
              </a:solidFill>
            </a:endParaRPr>
          </a:p>
        </p:txBody>
      </p:sp>
    </p:spTree>
    <p:extLst>
      <p:ext uri="{BB962C8B-B14F-4D97-AF65-F5344CB8AC3E}">
        <p14:creationId xmlns:p14="http://schemas.microsoft.com/office/powerpoint/2010/main" val="2125426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C9EAE-6614-71F5-CB03-BE3FA9D7334A}"/>
              </a:ext>
            </a:extLst>
          </p:cNvPr>
          <p:cNvSpPr>
            <a:spLocks noGrp="1"/>
          </p:cNvSpPr>
          <p:nvPr>
            <p:ph type="title"/>
          </p:nvPr>
        </p:nvSpPr>
        <p:spPr>
          <a:xfrm>
            <a:off x="635211" y="4181277"/>
            <a:ext cx="10916365" cy="1220158"/>
          </a:xfrm>
        </p:spPr>
        <p:txBody>
          <a:bodyPr vert="horz" lIns="91440" tIns="45720" rIns="91440" bIns="45720" rtlCol="0" anchor="b">
            <a:normAutofit/>
          </a:bodyPr>
          <a:lstStyle/>
          <a:p>
            <a:r>
              <a:rPr lang="en-US" sz="4800"/>
              <a:t>Reading in upper Secondary School</a:t>
            </a:r>
          </a:p>
        </p:txBody>
      </p:sp>
      <p:pic>
        <p:nvPicPr>
          <p:cNvPr id="14" name="Picture 13">
            <a:extLst>
              <a:ext uri="{FF2B5EF4-FFF2-40B4-BE49-F238E27FC236}">
                <a16:creationId xmlns:a16="http://schemas.microsoft.com/office/drawing/2014/main" id="{88E65601-E5E7-C677-0F05-19981F57F647}"/>
              </a:ext>
            </a:extLst>
          </p:cNvPr>
          <p:cNvPicPr>
            <a:picLocks noChangeAspect="1"/>
          </p:cNvPicPr>
          <p:nvPr/>
        </p:nvPicPr>
        <p:blipFill>
          <a:blip r:embed="rId2"/>
          <a:stretch>
            <a:fillRect/>
          </a:stretch>
        </p:blipFill>
        <p:spPr>
          <a:xfrm>
            <a:off x="8950474" y="1872233"/>
            <a:ext cx="2075688" cy="1556766"/>
          </a:xfrm>
          <a:prstGeom prst="rect">
            <a:avLst/>
          </a:prstGeom>
        </p:spPr>
      </p:pic>
      <p:pic>
        <p:nvPicPr>
          <p:cNvPr id="4" name="Picture 3" descr="Text&#10;&#10;Description automatically generated">
            <a:extLst>
              <a:ext uri="{FF2B5EF4-FFF2-40B4-BE49-F238E27FC236}">
                <a16:creationId xmlns:a16="http://schemas.microsoft.com/office/drawing/2014/main" id="{1B8A4F10-BEE9-5188-BF01-4EA52EDB4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834" y="2174472"/>
            <a:ext cx="2075688" cy="1089736"/>
          </a:xfrm>
          <a:prstGeom prst="rect">
            <a:avLst/>
          </a:prstGeom>
        </p:spPr>
      </p:pic>
      <p:pic>
        <p:nvPicPr>
          <p:cNvPr id="10" name="Picture 9" descr="A picture containing timeline&#10;&#10;Description automatically generated">
            <a:extLst>
              <a:ext uri="{FF2B5EF4-FFF2-40B4-BE49-F238E27FC236}">
                <a16:creationId xmlns:a16="http://schemas.microsoft.com/office/drawing/2014/main" id="{E38AE160-7CCE-CFCF-D6B6-0A3EAC890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0130" y="1498472"/>
            <a:ext cx="1503547" cy="2304288"/>
          </a:xfrm>
          <a:prstGeom prst="rect">
            <a:avLst/>
          </a:prstGeom>
        </p:spPr>
      </p:pic>
      <p:pic>
        <p:nvPicPr>
          <p:cNvPr id="13" name="Picture 12">
            <a:extLst>
              <a:ext uri="{FF2B5EF4-FFF2-40B4-BE49-F238E27FC236}">
                <a16:creationId xmlns:a16="http://schemas.microsoft.com/office/drawing/2014/main" id="{850A5D2C-E638-A4E9-4BE6-227236418517}"/>
              </a:ext>
            </a:extLst>
          </p:cNvPr>
          <p:cNvPicPr>
            <a:picLocks noChangeAspect="1"/>
          </p:cNvPicPr>
          <p:nvPr/>
        </p:nvPicPr>
        <p:blipFill>
          <a:blip r:embed="rId5"/>
          <a:stretch>
            <a:fillRect/>
          </a:stretch>
        </p:blipFill>
        <p:spPr>
          <a:xfrm>
            <a:off x="6355595" y="1865068"/>
            <a:ext cx="2075688" cy="1556766"/>
          </a:xfrm>
          <a:prstGeom prst="rect">
            <a:avLst/>
          </a:prstGeom>
        </p:spPr>
      </p:pic>
    </p:spTree>
    <p:extLst>
      <p:ext uri="{BB962C8B-B14F-4D97-AF65-F5344CB8AC3E}">
        <p14:creationId xmlns:p14="http://schemas.microsoft.com/office/powerpoint/2010/main" val="3768362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7A4E-F88F-7A16-15D7-76EFFCBB6952}"/>
              </a:ext>
            </a:extLst>
          </p:cNvPr>
          <p:cNvSpPr>
            <a:spLocks noGrp="1"/>
          </p:cNvSpPr>
          <p:nvPr>
            <p:ph type="title"/>
          </p:nvPr>
        </p:nvSpPr>
        <p:spPr/>
        <p:txBody>
          <a:bodyPr/>
          <a:lstStyle/>
          <a:p>
            <a:r>
              <a:rPr lang="en-US" dirty="0"/>
              <a:t>4-What do future language teachers need in order to integrate more literature and culture into their classrooms?</a:t>
            </a:r>
            <a:endParaRPr lang="en-AT" dirty="0"/>
          </a:p>
        </p:txBody>
      </p:sp>
      <p:sp>
        <p:nvSpPr>
          <p:cNvPr id="4" name="TextBox 3">
            <a:extLst>
              <a:ext uri="{FF2B5EF4-FFF2-40B4-BE49-F238E27FC236}">
                <a16:creationId xmlns:a16="http://schemas.microsoft.com/office/drawing/2014/main" id="{B67C5202-F245-D45D-B033-572E30C1A6FD}"/>
              </a:ext>
            </a:extLst>
          </p:cNvPr>
          <p:cNvSpPr txBox="1"/>
          <p:nvPr/>
        </p:nvSpPr>
        <p:spPr>
          <a:xfrm>
            <a:off x="453656" y="2486726"/>
            <a:ext cx="11391014" cy="1754326"/>
          </a:xfrm>
          <a:prstGeom prst="rect">
            <a:avLst/>
          </a:prstGeom>
          <a:noFill/>
        </p:spPr>
        <p:txBody>
          <a:bodyPr wrap="square" rtlCol="0">
            <a:spAutoFit/>
          </a:bodyPr>
          <a:lstStyle/>
          <a:p>
            <a:pPr marL="285750" indent="-285750">
              <a:buFont typeface="Arial" panose="020B0604020202020204" pitchFamily="34" charset="0"/>
              <a:buChar char="•"/>
            </a:pPr>
            <a:r>
              <a:rPr lang="en-US" dirty="0"/>
              <a:t>Positive reading experiences at University </a:t>
            </a:r>
          </a:p>
          <a:p>
            <a:pPr marL="285750" indent="-285750">
              <a:buFont typeface="Arial" panose="020B0604020202020204" pitchFamily="34" charset="0"/>
              <a:buChar char="•"/>
            </a:pPr>
            <a:r>
              <a:rPr lang="en-US" dirty="0"/>
              <a:t>A large repertoire of children’s books,  YAL books and contemporary novels for different age groups and reading levels</a:t>
            </a:r>
          </a:p>
          <a:p>
            <a:pPr marL="285750" indent="-285750">
              <a:buFont typeface="Arial" panose="020B0604020202020204" pitchFamily="34" charset="0"/>
              <a:buChar char="•"/>
            </a:pPr>
            <a:r>
              <a:rPr lang="en-US" dirty="0"/>
              <a:t>Examples of engaging projects and methods for the classroom. Some ready-made projects to get them started.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AT" dirty="0"/>
          </a:p>
        </p:txBody>
      </p:sp>
      <p:pic>
        <p:nvPicPr>
          <p:cNvPr id="8" name="Picture 7" descr="Text&#10;&#10;Description automatically generated">
            <a:hlinkClick r:id="rId2"/>
            <a:extLst>
              <a:ext uri="{FF2B5EF4-FFF2-40B4-BE49-F238E27FC236}">
                <a16:creationId xmlns:a16="http://schemas.microsoft.com/office/drawing/2014/main" id="{A64B4442-6268-FC1B-E899-8A3FC941FF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246" y="3751042"/>
            <a:ext cx="3965469" cy="2182545"/>
          </a:xfrm>
          <a:prstGeom prst="rect">
            <a:avLst/>
          </a:prstGeom>
        </p:spPr>
      </p:pic>
      <p:pic>
        <p:nvPicPr>
          <p:cNvPr id="10" name="Picture 9" descr="A picture containing text, book, shelf&#10;&#10;Description automatically generated">
            <a:hlinkClick r:id="rId4"/>
            <a:extLst>
              <a:ext uri="{FF2B5EF4-FFF2-40B4-BE49-F238E27FC236}">
                <a16:creationId xmlns:a16="http://schemas.microsoft.com/office/drawing/2014/main" id="{2F5BBED6-0A61-B9E5-536B-7314539C72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5214" y="3751042"/>
            <a:ext cx="3245603" cy="2182545"/>
          </a:xfrm>
          <a:prstGeom prst="rect">
            <a:avLst/>
          </a:prstGeom>
        </p:spPr>
      </p:pic>
      <p:pic>
        <p:nvPicPr>
          <p:cNvPr id="12" name="Picture 11" descr="Diagram&#10;&#10;Description automatically generated">
            <a:extLst>
              <a:ext uri="{FF2B5EF4-FFF2-40B4-BE49-F238E27FC236}">
                <a16:creationId xmlns:a16="http://schemas.microsoft.com/office/drawing/2014/main" id="{CBAFFAC4-183E-A698-B69B-8207F8D694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79134">
            <a:off x="9391954" y="3925868"/>
            <a:ext cx="1551891" cy="21825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9789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ky, outdoor, bird, clouds&#10;&#10;Description automatically generated">
            <a:extLst>
              <a:ext uri="{FF2B5EF4-FFF2-40B4-BE49-F238E27FC236}">
                <a16:creationId xmlns:a16="http://schemas.microsoft.com/office/drawing/2014/main" id="{9D1199C7-07CF-4969-FF30-AFBA433C9579}"/>
              </a:ext>
            </a:extLst>
          </p:cNvPr>
          <p:cNvPicPr>
            <a:picLocks noChangeAspect="1"/>
          </p:cNvPicPr>
          <p:nvPr/>
        </p:nvPicPr>
        <p:blipFill rotWithShape="1">
          <a:blip r:embed="rId2">
            <a:alphaModFix amt="3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1691" b="12295"/>
          <a:stretch/>
        </p:blipFill>
        <p:spPr>
          <a:xfrm>
            <a:off x="20" y="10"/>
            <a:ext cx="12191980" cy="6857990"/>
          </a:xfrm>
          <a:prstGeom prst="rect">
            <a:avLst/>
          </a:prstGeom>
        </p:spPr>
      </p:pic>
      <p:sp>
        <p:nvSpPr>
          <p:cNvPr id="2" name="Title 1">
            <a:extLst>
              <a:ext uri="{FF2B5EF4-FFF2-40B4-BE49-F238E27FC236}">
                <a16:creationId xmlns:a16="http://schemas.microsoft.com/office/drawing/2014/main" id="{C9320D6F-5C81-1E2D-6620-AEB1439ABF6D}"/>
              </a:ext>
            </a:extLst>
          </p:cNvPr>
          <p:cNvSpPr>
            <a:spLocks noGrp="1"/>
          </p:cNvSpPr>
          <p:nvPr>
            <p:ph type="title"/>
          </p:nvPr>
        </p:nvSpPr>
        <p:spPr>
          <a:xfrm>
            <a:off x="1751012" y="1300785"/>
            <a:ext cx="8689976" cy="2509213"/>
          </a:xfrm>
        </p:spPr>
        <p:txBody>
          <a:bodyPr vert="horz" lIns="91440" tIns="45720" rIns="91440" bIns="45720" rtlCol="0" anchor="b">
            <a:normAutofit/>
          </a:bodyPr>
          <a:lstStyle/>
          <a:p>
            <a:r>
              <a:rPr lang="en-US" sz="4800" dirty="0"/>
              <a:t>5-What Challenges will young teachers meet?</a:t>
            </a:r>
          </a:p>
        </p:txBody>
      </p:sp>
      <p:sp>
        <p:nvSpPr>
          <p:cNvPr id="7" name="TextBox 6">
            <a:extLst>
              <a:ext uri="{FF2B5EF4-FFF2-40B4-BE49-F238E27FC236}">
                <a16:creationId xmlns:a16="http://schemas.microsoft.com/office/drawing/2014/main" id="{5603F2F1-9BED-0698-AE36-53AB04DFAAE8}"/>
              </a:ext>
            </a:extLst>
          </p:cNvPr>
          <p:cNvSpPr txBox="1"/>
          <p:nvPr/>
        </p:nvSpPr>
        <p:spPr>
          <a:xfrm>
            <a:off x="10072510" y="6657945"/>
            <a:ext cx="2119490" cy="200055"/>
          </a:xfrm>
          <a:prstGeom prst="rect">
            <a:avLst/>
          </a:prstGeom>
          <a:solidFill>
            <a:srgbClr val="000000"/>
          </a:solidFill>
        </p:spPr>
        <p:txBody>
          <a:bodyPr wrap="none" rtlCol="0">
            <a:spAutoFit/>
          </a:bodyPr>
          <a:lstStyle/>
          <a:p>
            <a:pPr algn="r">
              <a:spcAft>
                <a:spcPts val="600"/>
              </a:spcAft>
            </a:pPr>
            <a:r>
              <a:rPr lang="en-AT" sz="700">
                <a:solidFill>
                  <a:srgbClr val="FFFFFF"/>
                </a:solidFill>
                <a:hlinkClick r:id="rId3" tooltip="https://miracleshappen13.blogspot.com/2013/03/playing-with-time.html">
                  <a:extLst>
                    <a:ext uri="{A12FA001-AC4F-418D-AE19-62706E023703}">
                      <ahyp:hlinkClr xmlns:ahyp="http://schemas.microsoft.com/office/drawing/2018/hyperlinkcolor" val="tx"/>
                    </a:ext>
                  </a:extLst>
                </a:hlinkClick>
              </a:rPr>
              <a:t>This Photo</a:t>
            </a:r>
            <a:r>
              <a:rPr lang="en-AT" sz="700">
                <a:solidFill>
                  <a:srgbClr val="FFFFFF"/>
                </a:solidFill>
              </a:rPr>
              <a:t> by Unknown Author is licensed under </a:t>
            </a:r>
            <a:r>
              <a:rPr lang="en-AT"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AT" sz="700">
              <a:solidFill>
                <a:srgbClr val="FFFFFF"/>
              </a:solidFill>
            </a:endParaRPr>
          </a:p>
        </p:txBody>
      </p:sp>
    </p:spTree>
    <p:extLst>
      <p:ext uri="{BB962C8B-B14F-4D97-AF65-F5344CB8AC3E}">
        <p14:creationId xmlns:p14="http://schemas.microsoft.com/office/powerpoint/2010/main" val="10921294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6" name="Picture 5" descr="A picture containing sky, outdoor, bird, clouds&#10;&#10;Description automatically generated">
            <a:extLst>
              <a:ext uri="{FF2B5EF4-FFF2-40B4-BE49-F238E27FC236}">
                <a16:creationId xmlns:a16="http://schemas.microsoft.com/office/drawing/2014/main" id="{9D1199C7-07CF-4969-FF30-AFBA433C9579}"/>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6490" b="27094"/>
          <a:stretch/>
        </p:blipFill>
        <p:spPr>
          <a:xfrm>
            <a:off x="20" y="-1"/>
            <a:ext cx="12191980" cy="4187739"/>
          </a:xfrm>
          <a:prstGeom prst="rect">
            <a:avLst/>
          </a:prstGeom>
        </p:spPr>
      </p:pic>
      <p:sp>
        <p:nvSpPr>
          <p:cNvPr id="2" name="Title 1">
            <a:extLst>
              <a:ext uri="{FF2B5EF4-FFF2-40B4-BE49-F238E27FC236}">
                <a16:creationId xmlns:a16="http://schemas.microsoft.com/office/drawing/2014/main" id="{C9320D6F-5C81-1E2D-6620-AEB1439ABF6D}"/>
              </a:ext>
            </a:extLst>
          </p:cNvPr>
          <p:cNvSpPr>
            <a:spLocks noGrp="1"/>
          </p:cNvSpPr>
          <p:nvPr>
            <p:ph type="title"/>
          </p:nvPr>
        </p:nvSpPr>
        <p:spPr>
          <a:xfrm>
            <a:off x="1146048" y="4437888"/>
            <a:ext cx="9899904" cy="1116711"/>
          </a:xfrm>
        </p:spPr>
        <p:txBody>
          <a:bodyPr vert="horz" lIns="91440" tIns="45720" rIns="91440" bIns="45720" rtlCol="0" anchor="b">
            <a:normAutofit/>
          </a:bodyPr>
          <a:lstStyle/>
          <a:p>
            <a:r>
              <a:rPr lang="en-US" sz="4800" dirty="0"/>
              <a:t>… and how to overcome them…</a:t>
            </a:r>
          </a:p>
        </p:txBody>
      </p:sp>
      <p:sp>
        <p:nvSpPr>
          <p:cNvPr id="7" name="TextBox 6">
            <a:extLst>
              <a:ext uri="{FF2B5EF4-FFF2-40B4-BE49-F238E27FC236}">
                <a16:creationId xmlns:a16="http://schemas.microsoft.com/office/drawing/2014/main" id="{5603F2F1-9BED-0698-AE36-53AB04DFAAE8}"/>
              </a:ext>
            </a:extLst>
          </p:cNvPr>
          <p:cNvSpPr txBox="1"/>
          <p:nvPr/>
        </p:nvSpPr>
        <p:spPr>
          <a:xfrm>
            <a:off x="10072510" y="3987683"/>
            <a:ext cx="2119490" cy="200055"/>
          </a:xfrm>
          <a:prstGeom prst="rect">
            <a:avLst/>
          </a:prstGeom>
          <a:solidFill>
            <a:srgbClr val="000000"/>
          </a:solidFill>
        </p:spPr>
        <p:txBody>
          <a:bodyPr wrap="none" rtlCol="0">
            <a:spAutoFit/>
          </a:bodyPr>
          <a:lstStyle/>
          <a:p>
            <a:pPr algn="r">
              <a:spcAft>
                <a:spcPts val="600"/>
              </a:spcAft>
            </a:pPr>
            <a:r>
              <a:rPr lang="en-AT" sz="700">
                <a:solidFill>
                  <a:srgbClr val="FFFFFF"/>
                </a:solidFill>
                <a:hlinkClick r:id="rId3" tooltip="https://miracleshappen13.blogspot.com/2013/03/playing-with-time.html">
                  <a:extLst>
                    <a:ext uri="{A12FA001-AC4F-418D-AE19-62706E023703}">
                      <ahyp:hlinkClr xmlns:ahyp="http://schemas.microsoft.com/office/drawing/2018/hyperlinkcolor" val="tx"/>
                    </a:ext>
                  </a:extLst>
                </a:hlinkClick>
              </a:rPr>
              <a:t>This Photo</a:t>
            </a:r>
            <a:r>
              <a:rPr lang="en-AT" sz="700">
                <a:solidFill>
                  <a:srgbClr val="FFFFFF"/>
                </a:solidFill>
              </a:rPr>
              <a:t> by Unknown Author is licensed under </a:t>
            </a:r>
            <a:r>
              <a:rPr lang="en-AT"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AT" sz="700">
              <a:solidFill>
                <a:srgbClr val="FFFFFF"/>
              </a:solidFill>
            </a:endParaRPr>
          </a:p>
        </p:txBody>
      </p:sp>
      <p:sp>
        <p:nvSpPr>
          <p:cNvPr id="3" name="TextBox 2">
            <a:extLst>
              <a:ext uri="{FF2B5EF4-FFF2-40B4-BE49-F238E27FC236}">
                <a16:creationId xmlns:a16="http://schemas.microsoft.com/office/drawing/2014/main" id="{15010BA9-7681-61C9-7EF1-6AA8BF9BAD04}"/>
              </a:ext>
            </a:extLst>
          </p:cNvPr>
          <p:cNvSpPr txBox="1"/>
          <p:nvPr/>
        </p:nvSpPr>
        <p:spPr>
          <a:xfrm>
            <a:off x="530679" y="748926"/>
            <a:ext cx="11250385" cy="5693866"/>
          </a:xfrm>
          <a:custGeom>
            <a:avLst/>
            <a:gdLst>
              <a:gd name="connsiteX0" fmla="*/ 0 w 11250385"/>
              <a:gd name="connsiteY0" fmla="*/ 0 h 5693866"/>
              <a:gd name="connsiteX1" fmla="*/ 817133 w 11250385"/>
              <a:gd name="connsiteY1" fmla="*/ 0 h 5693866"/>
              <a:gd name="connsiteX2" fmla="*/ 1184251 w 11250385"/>
              <a:gd name="connsiteY2" fmla="*/ 0 h 5693866"/>
              <a:gd name="connsiteX3" fmla="*/ 1663873 w 11250385"/>
              <a:gd name="connsiteY3" fmla="*/ 0 h 5693866"/>
              <a:gd name="connsiteX4" fmla="*/ 2255998 w 11250385"/>
              <a:gd name="connsiteY4" fmla="*/ 0 h 5693866"/>
              <a:gd name="connsiteX5" fmla="*/ 2848124 w 11250385"/>
              <a:gd name="connsiteY5" fmla="*/ 0 h 5693866"/>
              <a:gd name="connsiteX6" fmla="*/ 3440249 w 11250385"/>
              <a:gd name="connsiteY6" fmla="*/ 0 h 5693866"/>
              <a:gd name="connsiteX7" fmla="*/ 3807367 w 11250385"/>
              <a:gd name="connsiteY7" fmla="*/ 0 h 5693866"/>
              <a:gd name="connsiteX8" fmla="*/ 4511997 w 11250385"/>
              <a:gd name="connsiteY8" fmla="*/ 0 h 5693866"/>
              <a:gd name="connsiteX9" fmla="*/ 5216626 w 11250385"/>
              <a:gd name="connsiteY9" fmla="*/ 0 h 5693866"/>
              <a:gd name="connsiteX10" fmla="*/ 5696248 w 11250385"/>
              <a:gd name="connsiteY10" fmla="*/ 0 h 5693866"/>
              <a:gd name="connsiteX11" fmla="*/ 6175869 w 11250385"/>
              <a:gd name="connsiteY11" fmla="*/ 0 h 5693866"/>
              <a:gd name="connsiteX12" fmla="*/ 6655491 w 11250385"/>
              <a:gd name="connsiteY12" fmla="*/ 0 h 5693866"/>
              <a:gd name="connsiteX13" fmla="*/ 7247616 w 11250385"/>
              <a:gd name="connsiteY13" fmla="*/ 0 h 5693866"/>
              <a:gd name="connsiteX14" fmla="*/ 7839742 w 11250385"/>
              <a:gd name="connsiteY14" fmla="*/ 0 h 5693866"/>
              <a:gd name="connsiteX15" fmla="*/ 8094356 w 11250385"/>
              <a:gd name="connsiteY15" fmla="*/ 0 h 5693866"/>
              <a:gd name="connsiteX16" fmla="*/ 8573978 w 11250385"/>
              <a:gd name="connsiteY16" fmla="*/ 0 h 5693866"/>
              <a:gd name="connsiteX17" fmla="*/ 8941095 w 11250385"/>
              <a:gd name="connsiteY17" fmla="*/ 0 h 5693866"/>
              <a:gd name="connsiteX18" fmla="*/ 9645725 w 11250385"/>
              <a:gd name="connsiteY18" fmla="*/ 0 h 5693866"/>
              <a:gd name="connsiteX19" fmla="*/ 10462858 w 11250385"/>
              <a:gd name="connsiteY19" fmla="*/ 0 h 5693866"/>
              <a:gd name="connsiteX20" fmla="*/ 11250385 w 11250385"/>
              <a:gd name="connsiteY20" fmla="*/ 0 h 5693866"/>
              <a:gd name="connsiteX21" fmla="*/ 11250385 w 11250385"/>
              <a:gd name="connsiteY21" fmla="*/ 512448 h 5693866"/>
              <a:gd name="connsiteX22" fmla="*/ 11250385 w 11250385"/>
              <a:gd name="connsiteY22" fmla="*/ 1195712 h 5693866"/>
              <a:gd name="connsiteX23" fmla="*/ 11250385 w 11250385"/>
              <a:gd name="connsiteY23" fmla="*/ 1765098 h 5693866"/>
              <a:gd name="connsiteX24" fmla="*/ 11250385 w 11250385"/>
              <a:gd name="connsiteY24" fmla="*/ 2220608 h 5693866"/>
              <a:gd name="connsiteX25" fmla="*/ 11250385 w 11250385"/>
              <a:gd name="connsiteY25" fmla="*/ 2619178 h 5693866"/>
              <a:gd name="connsiteX26" fmla="*/ 11250385 w 11250385"/>
              <a:gd name="connsiteY26" fmla="*/ 3131626 h 5693866"/>
              <a:gd name="connsiteX27" fmla="*/ 11250385 w 11250385"/>
              <a:gd name="connsiteY27" fmla="*/ 3644074 h 5693866"/>
              <a:gd name="connsiteX28" fmla="*/ 11250385 w 11250385"/>
              <a:gd name="connsiteY28" fmla="*/ 4213461 h 5693866"/>
              <a:gd name="connsiteX29" fmla="*/ 11250385 w 11250385"/>
              <a:gd name="connsiteY29" fmla="*/ 4612031 h 5693866"/>
              <a:gd name="connsiteX30" fmla="*/ 11250385 w 11250385"/>
              <a:gd name="connsiteY30" fmla="*/ 5181418 h 5693866"/>
              <a:gd name="connsiteX31" fmla="*/ 11250385 w 11250385"/>
              <a:gd name="connsiteY31" fmla="*/ 5693866 h 5693866"/>
              <a:gd name="connsiteX32" fmla="*/ 10545756 w 11250385"/>
              <a:gd name="connsiteY32" fmla="*/ 5693866 h 5693866"/>
              <a:gd name="connsiteX33" fmla="*/ 9953630 w 11250385"/>
              <a:gd name="connsiteY33" fmla="*/ 5693866 h 5693866"/>
              <a:gd name="connsiteX34" fmla="*/ 9361505 w 11250385"/>
              <a:gd name="connsiteY34" fmla="*/ 5693866 h 5693866"/>
              <a:gd name="connsiteX35" fmla="*/ 8994387 w 11250385"/>
              <a:gd name="connsiteY35" fmla="*/ 5693866 h 5693866"/>
              <a:gd name="connsiteX36" fmla="*/ 8289757 w 11250385"/>
              <a:gd name="connsiteY36" fmla="*/ 5693866 h 5693866"/>
              <a:gd name="connsiteX37" fmla="*/ 7697632 w 11250385"/>
              <a:gd name="connsiteY37" fmla="*/ 5693866 h 5693866"/>
              <a:gd name="connsiteX38" fmla="*/ 6993002 w 11250385"/>
              <a:gd name="connsiteY38" fmla="*/ 5693866 h 5693866"/>
              <a:gd name="connsiteX39" fmla="*/ 6175869 w 11250385"/>
              <a:gd name="connsiteY39" fmla="*/ 5693866 h 5693866"/>
              <a:gd name="connsiteX40" fmla="*/ 5358736 w 11250385"/>
              <a:gd name="connsiteY40" fmla="*/ 5693866 h 5693866"/>
              <a:gd name="connsiteX41" fmla="*/ 4879114 w 11250385"/>
              <a:gd name="connsiteY41" fmla="*/ 5693866 h 5693866"/>
              <a:gd name="connsiteX42" fmla="*/ 4174485 w 11250385"/>
              <a:gd name="connsiteY42" fmla="*/ 5693866 h 5693866"/>
              <a:gd name="connsiteX43" fmla="*/ 3469856 w 11250385"/>
              <a:gd name="connsiteY43" fmla="*/ 5693866 h 5693866"/>
              <a:gd name="connsiteX44" fmla="*/ 2765226 w 11250385"/>
              <a:gd name="connsiteY44" fmla="*/ 5693866 h 5693866"/>
              <a:gd name="connsiteX45" fmla="*/ 2510612 w 11250385"/>
              <a:gd name="connsiteY45" fmla="*/ 5693866 h 5693866"/>
              <a:gd name="connsiteX46" fmla="*/ 1918487 w 11250385"/>
              <a:gd name="connsiteY46" fmla="*/ 5693866 h 5693866"/>
              <a:gd name="connsiteX47" fmla="*/ 1551369 w 11250385"/>
              <a:gd name="connsiteY47" fmla="*/ 5693866 h 5693866"/>
              <a:gd name="connsiteX48" fmla="*/ 846740 w 11250385"/>
              <a:gd name="connsiteY48" fmla="*/ 5693866 h 5693866"/>
              <a:gd name="connsiteX49" fmla="*/ 0 w 11250385"/>
              <a:gd name="connsiteY49" fmla="*/ 5693866 h 5693866"/>
              <a:gd name="connsiteX50" fmla="*/ 0 w 11250385"/>
              <a:gd name="connsiteY50" fmla="*/ 5295295 h 5693866"/>
              <a:gd name="connsiteX51" fmla="*/ 0 w 11250385"/>
              <a:gd name="connsiteY51" fmla="*/ 4782847 h 5693866"/>
              <a:gd name="connsiteX52" fmla="*/ 0 w 11250385"/>
              <a:gd name="connsiteY52" fmla="*/ 4099584 h 5693866"/>
              <a:gd name="connsiteX53" fmla="*/ 0 w 11250385"/>
              <a:gd name="connsiteY53" fmla="*/ 3587136 h 5693866"/>
              <a:gd name="connsiteX54" fmla="*/ 0 w 11250385"/>
              <a:gd name="connsiteY54" fmla="*/ 2960810 h 5693866"/>
              <a:gd name="connsiteX55" fmla="*/ 0 w 11250385"/>
              <a:gd name="connsiteY55" fmla="*/ 2391424 h 5693866"/>
              <a:gd name="connsiteX56" fmla="*/ 0 w 11250385"/>
              <a:gd name="connsiteY56" fmla="*/ 1708160 h 5693866"/>
              <a:gd name="connsiteX57" fmla="*/ 0 w 11250385"/>
              <a:gd name="connsiteY57" fmla="*/ 1024896 h 5693866"/>
              <a:gd name="connsiteX58" fmla="*/ 0 w 11250385"/>
              <a:gd name="connsiteY58" fmla="*/ 512448 h 5693866"/>
              <a:gd name="connsiteX59" fmla="*/ 0 w 11250385"/>
              <a:gd name="connsiteY59" fmla="*/ 0 h 569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250385" h="5693866" fill="none" extrusionOk="0">
                <a:moveTo>
                  <a:pt x="0" y="0"/>
                </a:moveTo>
                <a:cubicBezTo>
                  <a:pt x="169941" y="-25134"/>
                  <a:pt x="432466" y="39209"/>
                  <a:pt x="817133" y="0"/>
                </a:cubicBezTo>
                <a:cubicBezTo>
                  <a:pt x="1201800" y="-39209"/>
                  <a:pt x="1016801" y="7242"/>
                  <a:pt x="1184251" y="0"/>
                </a:cubicBezTo>
                <a:cubicBezTo>
                  <a:pt x="1351701" y="-7242"/>
                  <a:pt x="1508759" y="31658"/>
                  <a:pt x="1663873" y="0"/>
                </a:cubicBezTo>
                <a:cubicBezTo>
                  <a:pt x="1818987" y="-31658"/>
                  <a:pt x="2044825" y="32694"/>
                  <a:pt x="2255998" y="0"/>
                </a:cubicBezTo>
                <a:cubicBezTo>
                  <a:pt x="2467171" y="-32694"/>
                  <a:pt x="2663463" y="64293"/>
                  <a:pt x="2848124" y="0"/>
                </a:cubicBezTo>
                <a:cubicBezTo>
                  <a:pt x="3032785" y="-64293"/>
                  <a:pt x="3274354" y="2041"/>
                  <a:pt x="3440249" y="0"/>
                </a:cubicBezTo>
                <a:cubicBezTo>
                  <a:pt x="3606144" y="-2041"/>
                  <a:pt x="3656830" y="14260"/>
                  <a:pt x="3807367" y="0"/>
                </a:cubicBezTo>
                <a:cubicBezTo>
                  <a:pt x="3957904" y="-14260"/>
                  <a:pt x="4307153" y="78207"/>
                  <a:pt x="4511997" y="0"/>
                </a:cubicBezTo>
                <a:cubicBezTo>
                  <a:pt x="4716841" y="-78207"/>
                  <a:pt x="4923937" y="31742"/>
                  <a:pt x="5216626" y="0"/>
                </a:cubicBezTo>
                <a:cubicBezTo>
                  <a:pt x="5509315" y="-31742"/>
                  <a:pt x="5504717" y="46004"/>
                  <a:pt x="5696248" y="0"/>
                </a:cubicBezTo>
                <a:cubicBezTo>
                  <a:pt x="5887779" y="-46004"/>
                  <a:pt x="6052663" y="56122"/>
                  <a:pt x="6175869" y="0"/>
                </a:cubicBezTo>
                <a:cubicBezTo>
                  <a:pt x="6299075" y="-56122"/>
                  <a:pt x="6428008" y="13421"/>
                  <a:pt x="6655491" y="0"/>
                </a:cubicBezTo>
                <a:cubicBezTo>
                  <a:pt x="6882974" y="-13421"/>
                  <a:pt x="7125866" y="3174"/>
                  <a:pt x="7247616" y="0"/>
                </a:cubicBezTo>
                <a:cubicBezTo>
                  <a:pt x="7369367" y="-3174"/>
                  <a:pt x="7589399" y="3530"/>
                  <a:pt x="7839742" y="0"/>
                </a:cubicBezTo>
                <a:cubicBezTo>
                  <a:pt x="8090085" y="-3530"/>
                  <a:pt x="7975817" y="14841"/>
                  <a:pt x="8094356" y="0"/>
                </a:cubicBezTo>
                <a:cubicBezTo>
                  <a:pt x="8212895" y="-14841"/>
                  <a:pt x="8435530" y="8338"/>
                  <a:pt x="8573978" y="0"/>
                </a:cubicBezTo>
                <a:cubicBezTo>
                  <a:pt x="8712426" y="-8338"/>
                  <a:pt x="8808307" y="3109"/>
                  <a:pt x="8941095" y="0"/>
                </a:cubicBezTo>
                <a:cubicBezTo>
                  <a:pt x="9073883" y="-3109"/>
                  <a:pt x="9400193" y="23467"/>
                  <a:pt x="9645725" y="0"/>
                </a:cubicBezTo>
                <a:cubicBezTo>
                  <a:pt x="9891257" y="-23467"/>
                  <a:pt x="10174229" y="39547"/>
                  <a:pt x="10462858" y="0"/>
                </a:cubicBezTo>
                <a:cubicBezTo>
                  <a:pt x="10751487" y="-39547"/>
                  <a:pt x="10960397" y="37085"/>
                  <a:pt x="11250385" y="0"/>
                </a:cubicBezTo>
                <a:cubicBezTo>
                  <a:pt x="11261687" y="125368"/>
                  <a:pt x="11191410" y="262034"/>
                  <a:pt x="11250385" y="512448"/>
                </a:cubicBezTo>
                <a:cubicBezTo>
                  <a:pt x="11309360" y="762862"/>
                  <a:pt x="11182644" y="1058710"/>
                  <a:pt x="11250385" y="1195712"/>
                </a:cubicBezTo>
                <a:cubicBezTo>
                  <a:pt x="11318126" y="1332714"/>
                  <a:pt x="11225949" y="1612939"/>
                  <a:pt x="11250385" y="1765098"/>
                </a:cubicBezTo>
                <a:cubicBezTo>
                  <a:pt x="11274821" y="1917257"/>
                  <a:pt x="11249032" y="2027790"/>
                  <a:pt x="11250385" y="2220608"/>
                </a:cubicBezTo>
                <a:cubicBezTo>
                  <a:pt x="11251738" y="2413426"/>
                  <a:pt x="11204638" y="2460868"/>
                  <a:pt x="11250385" y="2619178"/>
                </a:cubicBezTo>
                <a:cubicBezTo>
                  <a:pt x="11296132" y="2777488"/>
                  <a:pt x="11243451" y="2954090"/>
                  <a:pt x="11250385" y="3131626"/>
                </a:cubicBezTo>
                <a:cubicBezTo>
                  <a:pt x="11257319" y="3309162"/>
                  <a:pt x="11197992" y="3442642"/>
                  <a:pt x="11250385" y="3644074"/>
                </a:cubicBezTo>
                <a:cubicBezTo>
                  <a:pt x="11302778" y="3845506"/>
                  <a:pt x="11234193" y="3930422"/>
                  <a:pt x="11250385" y="4213461"/>
                </a:cubicBezTo>
                <a:cubicBezTo>
                  <a:pt x="11266577" y="4496500"/>
                  <a:pt x="11210660" y="4515890"/>
                  <a:pt x="11250385" y="4612031"/>
                </a:cubicBezTo>
                <a:cubicBezTo>
                  <a:pt x="11290110" y="4708172"/>
                  <a:pt x="11215113" y="5027708"/>
                  <a:pt x="11250385" y="5181418"/>
                </a:cubicBezTo>
                <a:cubicBezTo>
                  <a:pt x="11285657" y="5335128"/>
                  <a:pt x="11219859" y="5587203"/>
                  <a:pt x="11250385" y="5693866"/>
                </a:cubicBezTo>
                <a:cubicBezTo>
                  <a:pt x="10903080" y="5749996"/>
                  <a:pt x="10823472" y="5644830"/>
                  <a:pt x="10545756" y="5693866"/>
                </a:cubicBezTo>
                <a:cubicBezTo>
                  <a:pt x="10268040" y="5742902"/>
                  <a:pt x="10228671" y="5625870"/>
                  <a:pt x="9953630" y="5693866"/>
                </a:cubicBezTo>
                <a:cubicBezTo>
                  <a:pt x="9678589" y="5761862"/>
                  <a:pt x="9604539" y="5664414"/>
                  <a:pt x="9361505" y="5693866"/>
                </a:cubicBezTo>
                <a:cubicBezTo>
                  <a:pt x="9118471" y="5723318"/>
                  <a:pt x="9091469" y="5649902"/>
                  <a:pt x="8994387" y="5693866"/>
                </a:cubicBezTo>
                <a:cubicBezTo>
                  <a:pt x="8897305" y="5737830"/>
                  <a:pt x="8549861" y="5667789"/>
                  <a:pt x="8289757" y="5693866"/>
                </a:cubicBezTo>
                <a:cubicBezTo>
                  <a:pt x="8029653" y="5719943"/>
                  <a:pt x="7907543" y="5651380"/>
                  <a:pt x="7697632" y="5693866"/>
                </a:cubicBezTo>
                <a:cubicBezTo>
                  <a:pt x="7487722" y="5736352"/>
                  <a:pt x="7226240" y="5689288"/>
                  <a:pt x="6993002" y="5693866"/>
                </a:cubicBezTo>
                <a:cubicBezTo>
                  <a:pt x="6759764" y="5698444"/>
                  <a:pt x="6456172" y="5691535"/>
                  <a:pt x="6175869" y="5693866"/>
                </a:cubicBezTo>
                <a:cubicBezTo>
                  <a:pt x="5895566" y="5696197"/>
                  <a:pt x="5686508" y="5685687"/>
                  <a:pt x="5358736" y="5693866"/>
                </a:cubicBezTo>
                <a:cubicBezTo>
                  <a:pt x="5030964" y="5702045"/>
                  <a:pt x="5061312" y="5636748"/>
                  <a:pt x="4879114" y="5693866"/>
                </a:cubicBezTo>
                <a:cubicBezTo>
                  <a:pt x="4696916" y="5750984"/>
                  <a:pt x="4454022" y="5615300"/>
                  <a:pt x="4174485" y="5693866"/>
                </a:cubicBezTo>
                <a:cubicBezTo>
                  <a:pt x="3894948" y="5772432"/>
                  <a:pt x="3717947" y="5654393"/>
                  <a:pt x="3469856" y="5693866"/>
                </a:cubicBezTo>
                <a:cubicBezTo>
                  <a:pt x="3221765" y="5733339"/>
                  <a:pt x="2999622" y="5645089"/>
                  <a:pt x="2765226" y="5693866"/>
                </a:cubicBezTo>
                <a:cubicBezTo>
                  <a:pt x="2530830" y="5742643"/>
                  <a:pt x="2562779" y="5688856"/>
                  <a:pt x="2510612" y="5693866"/>
                </a:cubicBezTo>
                <a:cubicBezTo>
                  <a:pt x="2458445" y="5698876"/>
                  <a:pt x="2174272" y="5671843"/>
                  <a:pt x="1918487" y="5693866"/>
                </a:cubicBezTo>
                <a:cubicBezTo>
                  <a:pt x="1662702" y="5715889"/>
                  <a:pt x="1723000" y="5679404"/>
                  <a:pt x="1551369" y="5693866"/>
                </a:cubicBezTo>
                <a:cubicBezTo>
                  <a:pt x="1379738" y="5708328"/>
                  <a:pt x="1091894" y="5661304"/>
                  <a:pt x="846740" y="5693866"/>
                </a:cubicBezTo>
                <a:cubicBezTo>
                  <a:pt x="601586" y="5726428"/>
                  <a:pt x="218629" y="5622504"/>
                  <a:pt x="0" y="5693866"/>
                </a:cubicBezTo>
                <a:cubicBezTo>
                  <a:pt x="-38753" y="5554407"/>
                  <a:pt x="25578" y="5447003"/>
                  <a:pt x="0" y="5295295"/>
                </a:cubicBezTo>
                <a:cubicBezTo>
                  <a:pt x="-25578" y="5143587"/>
                  <a:pt x="19145" y="4894858"/>
                  <a:pt x="0" y="4782847"/>
                </a:cubicBezTo>
                <a:cubicBezTo>
                  <a:pt x="-19145" y="4670836"/>
                  <a:pt x="63595" y="4292382"/>
                  <a:pt x="0" y="4099584"/>
                </a:cubicBezTo>
                <a:cubicBezTo>
                  <a:pt x="-63595" y="3906786"/>
                  <a:pt x="30109" y="3751172"/>
                  <a:pt x="0" y="3587136"/>
                </a:cubicBezTo>
                <a:cubicBezTo>
                  <a:pt x="-30109" y="3423100"/>
                  <a:pt x="21593" y="3172468"/>
                  <a:pt x="0" y="2960810"/>
                </a:cubicBezTo>
                <a:cubicBezTo>
                  <a:pt x="-21593" y="2749152"/>
                  <a:pt x="45337" y="2598561"/>
                  <a:pt x="0" y="2391424"/>
                </a:cubicBezTo>
                <a:cubicBezTo>
                  <a:pt x="-45337" y="2184287"/>
                  <a:pt x="72727" y="1851295"/>
                  <a:pt x="0" y="1708160"/>
                </a:cubicBezTo>
                <a:cubicBezTo>
                  <a:pt x="-72727" y="1565025"/>
                  <a:pt x="10745" y="1197721"/>
                  <a:pt x="0" y="1024896"/>
                </a:cubicBezTo>
                <a:cubicBezTo>
                  <a:pt x="-10745" y="852071"/>
                  <a:pt x="6466" y="670526"/>
                  <a:pt x="0" y="512448"/>
                </a:cubicBezTo>
                <a:cubicBezTo>
                  <a:pt x="-6466" y="354370"/>
                  <a:pt x="41066" y="188395"/>
                  <a:pt x="0" y="0"/>
                </a:cubicBezTo>
                <a:close/>
              </a:path>
              <a:path w="11250385" h="5693866" stroke="0" extrusionOk="0">
                <a:moveTo>
                  <a:pt x="0" y="0"/>
                </a:moveTo>
                <a:cubicBezTo>
                  <a:pt x="318178" y="-9621"/>
                  <a:pt x="365273" y="12644"/>
                  <a:pt x="704629" y="0"/>
                </a:cubicBezTo>
                <a:cubicBezTo>
                  <a:pt x="1043985" y="-12644"/>
                  <a:pt x="855151" y="27913"/>
                  <a:pt x="959243" y="0"/>
                </a:cubicBezTo>
                <a:cubicBezTo>
                  <a:pt x="1063335" y="-27913"/>
                  <a:pt x="1471131" y="57329"/>
                  <a:pt x="1776377" y="0"/>
                </a:cubicBezTo>
                <a:cubicBezTo>
                  <a:pt x="2081623" y="-57329"/>
                  <a:pt x="2145063" y="52331"/>
                  <a:pt x="2368502" y="0"/>
                </a:cubicBezTo>
                <a:cubicBezTo>
                  <a:pt x="2591942" y="-52331"/>
                  <a:pt x="2663820" y="53780"/>
                  <a:pt x="2848124" y="0"/>
                </a:cubicBezTo>
                <a:cubicBezTo>
                  <a:pt x="3032428" y="-53780"/>
                  <a:pt x="3249628" y="8572"/>
                  <a:pt x="3440249" y="0"/>
                </a:cubicBezTo>
                <a:cubicBezTo>
                  <a:pt x="3630871" y="-8572"/>
                  <a:pt x="3916568" y="29580"/>
                  <a:pt x="4144879" y="0"/>
                </a:cubicBezTo>
                <a:cubicBezTo>
                  <a:pt x="4373190" y="-29580"/>
                  <a:pt x="4339538" y="4240"/>
                  <a:pt x="4399493" y="0"/>
                </a:cubicBezTo>
                <a:cubicBezTo>
                  <a:pt x="4459448" y="-4240"/>
                  <a:pt x="4818231" y="37740"/>
                  <a:pt x="4991618" y="0"/>
                </a:cubicBezTo>
                <a:cubicBezTo>
                  <a:pt x="5165006" y="-37740"/>
                  <a:pt x="5411185" y="39084"/>
                  <a:pt x="5696248" y="0"/>
                </a:cubicBezTo>
                <a:cubicBezTo>
                  <a:pt x="5981311" y="-39084"/>
                  <a:pt x="6088635" y="5093"/>
                  <a:pt x="6288373" y="0"/>
                </a:cubicBezTo>
                <a:cubicBezTo>
                  <a:pt x="6488111" y="-5093"/>
                  <a:pt x="6655596" y="9044"/>
                  <a:pt x="6767995" y="0"/>
                </a:cubicBezTo>
                <a:cubicBezTo>
                  <a:pt x="6880394" y="-9044"/>
                  <a:pt x="6967351" y="29302"/>
                  <a:pt x="7022609" y="0"/>
                </a:cubicBezTo>
                <a:cubicBezTo>
                  <a:pt x="7077867" y="-29302"/>
                  <a:pt x="7498983" y="8149"/>
                  <a:pt x="7839742" y="0"/>
                </a:cubicBezTo>
                <a:cubicBezTo>
                  <a:pt x="8180501" y="-8149"/>
                  <a:pt x="8327524" y="38161"/>
                  <a:pt x="8656875" y="0"/>
                </a:cubicBezTo>
                <a:cubicBezTo>
                  <a:pt x="8986226" y="-38161"/>
                  <a:pt x="9139179" y="43705"/>
                  <a:pt x="9361505" y="0"/>
                </a:cubicBezTo>
                <a:cubicBezTo>
                  <a:pt x="9583831" y="-43705"/>
                  <a:pt x="9776799" y="3562"/>
                  <a:pt x="9953630" y="0"/>
                </a:cubicBezTo>
                <a:cubicBezTo>
                  <a:pt x="10130461" y="-3562"/>
                  <a:pt x="10268501" y="57120"/>
                  <a:pt x="10545756" y="0"/>
                </a:cubicBezTo>
                <a:cubicBezTo>
                  <a:pt x="10823011" y="-57120"/>
                  <a:pt x="11025617" y="59921"/>
                  <a:pt x="11250385" y="0"/>
                </a:cubicBezTo>
                <a:cubicBezTo>
                  <a:pt x="11297111" y="222773"/>
                  <a:pt x="11249688" y="251877"/>
                  <a:pt x="11250385" y="455509"/>
                </a:cubicBezTo>
                <a:cubicBezTo>
                  <a:pt x="11251082" y="659141"/>
                  <a:pt x="11221895" y="760978"/>
                  <a:pt x="11250385" y="854080"/>
                </a:cubicBezTo>
                <a:cubicBezTo>
                  <a:pt x="11278875" y="947182"/>
                  <a:pt x="11205500" y="1245003"/>
                  <a:pt x="11250385" y="1366528"/>
                </a:cubicBezTo>
                <a:cubicBezTo>
                  <a:pt x="11295270" y="1488053"/>
                  <a:pt x="11202535" y="1814964"/>
                  <a:pt x="11250385" y="1992853"/>
                </a:cubicBezTo>
                <a:cubicBezTo>
                  <a:pt x="11298235" y="2170743"/>
                  <a:pt x="11209979" y="2295965"/>
                  <a:pt x="11250385" y="2562240"/>
                </a:cubicBezTo>
                <a:cubicBezTo>
                  <a:pt x="11290791" y="2828515"/>
                  <a:pt x="11196594" y="2901346"/>
                  <a:pt x="11250385" y="3074688"/>
                </a:cubicBezTo>
                <a:cubicBezTo>
                  <a:pt x="11304176" y="3248030"/>
                  <a:pt x="11199032" y="3527496"/>
                  <a:pt x="11250385" y="3644074"/>
                </a:cubicBezTo>
                <a:cubicBezTo>
                  <a:pt x="11301738" y="3760652"/>
                  <a:pt x="11229041" y="3961508"/>
                  <a:pt x="11250385" y="4042645"/>
                </a:cubicBezTo>
                <a:cubicBezTo>
                  <a:pt x="11271729" y="4123782"/>
                  <a:pt x="11241468" y="4352269"/>
                  <a:pt x="11250385" y="4441215"/>
                </a:cubicBezTo>
                <a:cubicBezTo>
                  <a:pt x="11259302" y="4530161"/>
                  <a:pt x="11237160" y="4863144"/>
                  <a:pt x="11250385" y="5067541"/>
                </a:cubicBezTo>
                <a:cubicBezTo>
                  <a:pt x="11263610" y="5271938"/>
                  <a:pt x="11243981" y="5387846"/>
                  <a:pt x="11250385" y="5693866"/>
                </a:cubicBezTo>
                <a:cubicBezTo>
                  <a:pt x="10879614" y="5791693"/>
                  <a:pt x="10760723" y="5685275"/>
                  <a:pt x="10433252" y="5693866"/>
                </a:cubicBezTo>
                <a:cubicBezTo>
                  <a:pt x="10105781" y="5702457"/>
                  <a:pt x="10228475" y="5672549"/>
                  <a:pt x="10066134" y="5693866"/>
                </a:cubicBezTo>
                <a:cubicBezTo>
                  <a:pt x="9903793" y="5715183"/>
                  <a:pt x="9530363" y="5656929"/>
                  <a:pt x="9249001" y="5693866"/>
                </a:cubicBezTo>
                <a:cubicBezTo>
                  <a:pt x="8967639" y="5730803"/>
                  <a:pt x="8883486" y="5668310"/>
                  <a:pt x="8544371" y="5693866"/>
                </a:cubicBezTo>
                <a:cubicBezTo>
                  <a:pt x="8205256" y="5719422"/>
                  <a:pt x="7961239" y="5638630"/>
                  <a:pt x="7727238" y="5693866"/>
                </a:cubicBezTo>
                <a:cubicBezTo>
                  <a:pt x="7493237" y="5749102"/>
                  <a:pt x="7289466" y="5622169"/>
                  <a:pt x="6910105" y="5693866"/>
                </a:cubicBezTo>
                <a:cubicBezTo>
                  <a:pt x="6530744" y="5765563"/>
                  <a:pt x="6415183" y="5632890"/>
                  <a:pt x="6092972" y="5693866"/>
                </a:cubicBezTo>
                <a:cubicBezTo>
                  <a:pt x="5770761" y="5754842"/>
                  <a:pt x="5707918" y="5685387"/>
                  <a:pt x="5500846" y="5693866"/>
                </a:cubicBezTo>
                <a:cubicBezTo>
                  <a:pt x="5293774" y="5702345"/>
                  <a:pt x="5132560" y="5639260"/>
                  <a:pt x="4796217" y="5693866"/>
                </a:cubicBezTo>
                <a:cubicBezTo>
                  <a:pt x="4459874" y="5748472"/>
                  <a:pt x="4437888" y="5652825"/>
                  <a:pt x="4204091" y="5693866"/>
                </a:cubicBezTo>
                <a:cubicBezTo>
                  <a:pt x="3970294" y="5734907"/>
                  <a:pt x="3882536" y="5667247"/>
                  <a:pt x="3724470" y="5693866"/>
                </a:cubicBezTo>
                <a:cubicBezTo>
                  <a:pt x="3566404" y="5720485"/>
                  <a:pt x="3110767" y="5676770"/>
                  <a:pt x="2907336" y="5693866"/>
                </a:cubicBezTo>
                <a:cubicBezTo>
                  <a:pt x="2703905" y="5710962"/>
                  <a:pt x="2732786" y="5665373"/>
                  <a:pt x="2652722" y="5693866"/>
                </a:cubicBezTo>
                <a:cubicBezTo>
                  <a:pt x="2572658" y="5722359"/>
                  <a:pt x="2343641" y="5650593"/>
                  <a:pt x="2173101" y="5693866"/>
                </a:cubicBezTo>
                <a:cubicBezTo>
                  <a:pt x="2002561" y="5737139"/>
                  <a:pt x="1920936" y="5680969"/>
                  <a:pt x="1805983" y="5693866"/>
                </a:cubicBezTo>
                <a:cubicBezTo>
                  <a:pt x="1691030" y="5706763"/>
                  <a:pt x="1654769" y="5686488"/>
                  <a:pt x="1551369" y="5693866"/>
                </a:cubicBezTo>
                <a:cubicBezTo>
                  <a:pt x="1447969" y="5701244"/>
                  <a:pt x="1167817" y="5653622"/>
                  <a:pt x="846740" y="5693866"/>
                </a:cubicBezTo>
                <a:cubicBezTo>
                  <a:pt x="525663" y="5734110"/>
                  <a:pt x="301248" y="5666158"/>
                  <a:pt x="0" y="5693866"/>
                </a:cubicBezTo>
                <a:cubicBezTo>
                  <a:pt x="-48748" y="5517871"/>
                  <a:pt x="36099" y="5377562"/>
                  <a:pt x="0" y="5238357"/>
                </a:cubicBezTo>
                <a:cubicBezTo>
                  <a:pt x="-36099" y="5099152"/>
                  <a:pt x="71950" y="4811855"/>
                  <a:pt x="0" y="4612031"/>
                </a:cubicBezTo>
                <a:cubicBezTo>
                  <a:pt x="-71950" y="4412207"/>
                  <a:pt x="44982" y="4292684"/>
                  <a:pt x="0" y="4099584"/>
                </a:cubicBezTo>
                <a:cubicBezTo>
                  <a:pt x="-44982" y="3906484"/>
                  <a:pt x="27854" y="3740203"/>
                  <a:pt x="0" y="3644074"/>
                </a:cubicBezTo>
                <a:cubicBezTo>
                  <a:pt x="-27854" y="3547945"/>
                  <a:pt x="37215" y="3406052"/>
                  <a:pt x="0" y="3188565"/>
                </a:cubicBezTo>
                <a:cubicBezTo>
                  <a:pt x="-37215" y="2971078"/>
                  <a:pt x="6655" y="2784933"/>
                  <a:pt x="0" y="2619178"/>
                </a:cubicBezTo>
                <a:cubicBezTo>
                  <a:pt x="-6655" y="2453423"/>
                  <a:pt x="36750" y="2075849"/>
                  <a:pt x="0" y="1935914"/>
                </a:cubicBezTo>
                <a:cubicBezTo>
                  <a:pt x="-36750" y="1795979"/>
                  <a:pt x="5039" y="1469182"/>
                  <a:pt x="0" y="1309589"/>
                </a:cubicBezTo>
                <a:cubicBezTo>
                  <a:pt x="-5039" y="1149996"/>
                  <a:pt x="42439" y="963251"/>
                  <a:pt x="0" y="854080"/>
                </a:cubicBezTo>
                <a:cubicBezTo>
                  <a:pt x="-42439" y="744909"/>
                  <a:pt x="66983" y="373595"/>
                  <a:pt x="0" y="0"/>
                </a:cubicBezTo>
                <a:close/>
              </a:path>
            </a:pathLst>
          </a:custGeom>
          <a:solidFill>
            <a:schemeClr val="bg2">
              <a:lumMod val="75000"/>
            </a:schemeClr>
          </a:solidFill>
          <a:ln>
            <a:solidFill>
              <a:schemeClr val="tx1"/>
            </a:solidFill>
            <a:extLst>
              <a:ext uri="{C807C97D-BFC1-408E-A445-0C87EB9F89A2}">
                <ask:lineSketchStyleProps xmlns:ask="http://schemas.microsoft.com/office/drawing/2018/sketchyshapes" sd="3448372448">
                  <a:prstGeom prst="rect">
                    <a:avLst/>
                  </a:prstGeom>
                  <ask:type>
                    <ask:lineSketchScribble/>
                  </ask:type>
                </ask:lineSketchStyleProps>
              </a:ext>
            </a:extLst>
          </a:ln>
          <a:effectLst>
            <a:softEdge rad="31750"/>
          </a:effectLst>
        </p:spPr>
        <p:txBody>
          <a:bodyPr wrap="square" rtlCol="0">
            <a:spAutoFit/>
          </a:bodyPr>
          <a:lstStyle/>
          <a:p>
            <a:r>
              <a:rPr lang="en-US" sz="2800" dirty="0"/>
              <a:t>If teachers want to overcome these challenges …</a:t>
            </a:r>
          </a:p>
          <a:p>
            <a:pPr marL="285750" indent="-285750">
              <a:buFont typeface="Arial" panose="020B0604020202020204" pitchFamily="34" charset="0"/>
              <a:buChar char="•"/>
            </a:pPr>
            <a:r>
              <a:rPr lang="en-US" sz="2800" dirty="0"/>
              <a:t>they need to understand the importance and effectiveness of extensive reading for vocabulary expansion and for language acquisition in general</a:t>
            </a:r>
          </a:p>
          <a:p>
            <a:pPr marL="285750" indent="-285750">
              <a:buFont typeface="Arial" panose="020B0604020202020204" pitchFamily="34" charset="0"/>
              <a:buChar char="•"/>
            </a:pPr>
            <a:r>
              <a:rPr lang="en-US" sz="2800" dirty="0"/>
              <a:t>they must be able to explain their reasoning to the students, parents and colleagues</a:t>
            </a:r>
          </a:p>
          <a:p>
            <a:pPr marL="285750" indent="-285750">
              <a:buFont typeface="Arial" panose="020B0604020202020204" pitchFamily="34" charset="0"/>
              <a:buChar char="•"/>
            </a:pPr>
            <a:r>
              <a:rPr lang="en-US" sz="2800" dirty="0"/>
              <a:t>they must have experienced free, voluntary reading themselves and enjoyed it</a:t>
            </a:r>
          </a:p>
          <a:p>
            <a:pPr marL="285750" indent="-285750">
              <a:buFont typeface="Arial" panose="020B0604020202020204" pitchFamily="34" charset="0"/>
              <a:buChar char="•"/>
            </a:pPr>
            <a:r>
              <a:rPr lang="en-US" sz="2800" dirty="0"/>
              <a:t>they must have read a wide range of books for different age-groups and reading levels</a:t>
            </a:r>
          </a:p>
          <a:p>
            <a:pPr marL="285750" indent="-285750">
              <a:buFont typeface="Arial" panose="020B0604020202020204" pitchFamily="34" charset="0"/>
              <a:buChar char="•"/>
            </a:pPr>
            <a:r>
              <a:rPr lang="en-US" sz="2800" dirty="0"/>
              <a:t>they must have access to </a:t>
            </a:r>
            <a:r>
              <a:rPr lang="en-US" sz="2800"/>
              <a:t>good project examples </a:t>
            </a:r>
            <a:r>
              <a:rPr lang="en-US" sz="2800" dirty="0"/>
              <a:t>that have worked in the classroom.</a:t>
            </a:r>
          </a:p>
          <a:p>
            <a:pPr marL="285750" indent="-285750">
              <a:buFont typeface="Arial" panose="020B0604020202020204" pitchFamily="34" charset="0"/>
              <a:buChar char="•"/>
            </a:pPr>
            <a:r>
              <a:rPr lang="en-US" sz="2800" dirty="0"/>
              <a:t>they must be willing to put in some extra time needed to develop their own materials</a:t>
            </a:r>
            <a:endParaRPr lang="en-AT" dirty="0"/>
          </a:p>
        </p:txBody>
      </p:sp>
    </p:spTree>
    <p:extLst>
      <p:ext uri="{BB962C8B-B14F-4D97-AF65-F5344CB8AC3E}">
        <p14:creationId xmlns:p14="http://schemas.microsoft.com/office/powerpoint/2010/main" val="46711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a:extLst>
              <a:ext uri="{FF2B5EF4-FFF2-40B4-BE49-F238E27FC236}">
                <a16:creationId xmlns:a16="http://schemas.microsoft.com/office/drawing/2014/main" id="{C21D4C06-CA8F-294F-AE28-BF24BFD8D58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4928" r="4928"/>
          <a:stretch/>
        </p:blipFill>
        <p:spPr>
          <a:xfrm>
            <a:off x="0" y="0"/>
            <a:ext cx="8345347" cy="6857791"/>
          </a:xfrm>
        </p:spPr>
      </p:pic>
      <p:sp>
        <p:nvSpPr>
          <p:cNvPr id="3" name="Titel 2">
            <a:extLst>
              <a:ext uri="{FF2B5EF4-FFF2-40B4-BE49-F238E27FC236}">
                <a16:creationId xmlns:a16="http://schemas.microsoft.com/office/drawing/2014/main" id="{DD27C957-4D4B-4546-B05F-0FCD8E9D2E77}"/>
              </a:ext>
            </a:extLst>
          </p:cNvPr>
          <p:cNvSpPr>
            <a:spLocks noGrp="1"/>
          </p:cNvSpPr>
          <p:nvPr>
            <p:ph type="title"/>
          </p:nvPr>
        </p:nvSpPr>
        <p:spPr>
          <a:xfrm>
            <a:off x="0" y="1504709"/>
            <a:ext cx="7847635" cy="4551771"/>
          </a:xfrm>
          <a:ln>
            <a:noFill/>
          </a:ln>
        </p:spPr>
        <p:txBody>
          <a:bodyPr numCol="1">
            <a:normAutofit fontScale="90000"/>
          </a:bodyPr>
          <a:lstStyle/>
          <a:p>
            <a:r>
              <a:rPr lang="en-US" sz="48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Developing Transcultural Competence: Student Teachers of Italian Meet Cross-cultural Authors and Their Texts</a:t>
            </a:r>
            <a:endParaRPr lang="de-DE" altLang="de-DE" dirty="0"/>
          </a:p>
        </p:txBody>
      </p:sp>
      <p:sp>
        <p:nvSpPr>
          <p:cNvPr id="2" name="Rechteck 1">
            <a:extLst>
              <a:ext uri="{FF2B5EF4-FFF2-40B4-BE49-F238E27FC236}">
                <a16:creationId xmlns:a16="http://schemas.microsoft.com/office/drawing/2014/main" id="{65E68138-6909-B383-D707-F26DAB3A10A3}"/>
              </a:ext>
            </a:extLst>
          </p:cNvPr>
          <p:cNvSpPr/>
          <p:nvPr/>
        </p:nvSpPr>
        <p:spPr>
          <a:xfrm>
            <a:off x="8345347" y="4363656"/>
            <a:ext cx="3846653" cy="24943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Simona Bartoli Kucher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AT"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Department </a:t>
            </a:r>
            <a:r>
              <a:rPr kumimoji="0" lang="de-AT"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of</a:t>
            </a:r>
            <a:r>
              <a:rPr kumimoji="0" lang="de-AT"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r>
              <a:rPr kumimoji="0" lang="de-AT" sz="18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Romance</a:t>
            </a:r>
            <a:r>
              <a:rPr kumimoji="0" lang="de-AT"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Studies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AT"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000000"/>
                </a:solidFill>
                <a:effectLst/>
                <a:uLnTx/>
                <a:uFillTx/>
                <a:latin typeface="Nunito Sans"/>
                <a:ea typeface="+mn-ea"/>
                <a:cs typeface="+mn-cs"/>
              </a:rPr>
              <a:t>SLTED 2022 Vienna</a:t>
            </a:r>
          </a:p>
        </p:txBody>
      </p:sp>
    </p:spTree>
    <p:extLst>
      <p:ext uri="{BB962C8B-B14F-4D97-AF65-F5344CB8AC3E}">
        <p14:creationId xmlns:p14="http://schemas.microsoft.com/office/powerpoint/2010/main" val="2634604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9845AFB1-D36A-CB67-3C6C-0DBC99A376DA}"/>
              </a:ext>
            </a:extLst>
          </p:cNvPr>
          <p:cNvSpPr>
            <a:spLocks noGrp="1"/>
          </p:cNvSpPr>
          <p:nvPr>
            <p:ph type="title"/>
          </p:nvPr>
        </p:nvSpPr>
        <p:spPr>
          <a:xfrm>
            <a:off x="707064" y="609600"/>
            <a:ext cx="6993914" cy="1356360"/>
          </a:xfrm>
        </p:spPr>
        <p:txBody>
          <a:bodyPr>
            <a:normAutofit/>
          </a:bodyPr>
          <a:lstStyle/>
          <a:p>
            <a:pPr algn="ctr"/>
            <a:r>
              <a:rPr lang="de-DE" dirty="0">
                <a:solidFill>
                  <a:schemeClr val="tx1"/>
                </a:solidFill>
              </a:rPr>
              <a:t> Personal Data</a:t>
            </a:r>
            <a:endParaRPr lang="it-IT" dirty="0">
              <a:solidFill>
                <a:schemeClr val="tx1"/>
              </a:solidFill>
            </a:endParaRPr>
          </a:p>
        </p:txBody>
      </p:sp>
      <p:graphicFrame>
        <p:nvGraphicFramePr>
          <p:cNvPr id="15" name="Inhaltsplatzhalter 2">
            <a:extLst>
              <a:ext uri="{FF2B5EF4-FFF2-40B4-BE49-F238E27FC236}">
                <a16:creationId xmlns:a16="http://schemas.microsoft.com/office/drawing/2014/main" id="{C03FC193-8C71-4F4D-6D49-D5BFC4D6FE5F}"/>
              </a:ext>
            </a:extLst>
          </p:cNvPr>
          <p:cNvGraphicFramePr>
            <a:graphicFrameLocks noGrp="1"/>
          </p:cNvGraphicFramePr>
          <p:nvPr>
            <p:ph idx="1"/>
          </p:nvPr>
        </p:nvGraphicFramePr>
        <p:xfrm>
          <a:off x="707064" y="2057400"/>
          <a:ext cx="6993914"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Graphic 9" descr="Bücher">
            <a:extLst>
              <a:ext uri="{FF2B5EF4-FFF2-40B4-BE49-F238E27FC236}">
                <a16:creationId xmlns:a16="http://schemas.microsoft.com/office/drawing/2014/main" id="{97AAF36B-7E6E-E33E-38D0-194C95408B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85610" y="1860302"/>
            <a:ext cx="3135414" cy="3135414"/>
          </a:xfrm>
          <a:prstGeom prst="rect">
            <a:avLst/>
          </a:prstGeom>
        </p:spPr>
      </p:pic>
      <p:sp>
        <p:nvSpPr>
          <p:cNvPr id="4" name="Datumsplatzhalter 3">
            <a:extLst>
              <a:ext uri="{FF2B5EF4-FFF2-40B4-BE49-F238E27FC236}">
                <a16:creationId xmlns:a16="http://schemas.microsoft.com/office/drawing/2014/main" id="{67FCDA03-E84A-17BF-45AB-4B60539EFF61}"/>
              </a:ext>
            </a:extLst>
          </p:cNvPr>
          <p:cNvSpPr>
            <a:spLocks noGrp="1"/>
          </p:cNvSpPr>
          <p:nvPr>
            <p:ph type="dt" sz="half" idx="10"/>
          </p:nvPr>
        </p:nvSpPr>
        <p:spPr>
          <a:xfrm>
            <a:off x="1142996" y="6223828"/>
            <a:ext cx="2329074"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98DCAC9-8932-4B16-AF21-40D5DF949A38}" type="datetime1">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16.09.2022</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ußzeilenplatzhalter 4">
            <a:extLst>
              <a:ext uri="{FF2B5EF4-FFF2-40B4-BE49-F238E27FC236}">
                <a16:creationId xmlns:a16="http://schemas.microsoft.com/office/drawing/2014/main" id="{3BBE1D1E-E530-A844-3E11-3CD8232220CF}"/>
              </a:ext>
            </a:extLst>
          </p:cNvPr>
          <p:cNvSpPr>
            <a:spLocks noGrp="1"/>
          </p:cNvSpPr>
          <p:nvPr>
            <p:ph type="ftr" sz="quarter" idx="11"/>
          </p:nvPr>
        </p:nvSpPr>
        <p:spPr>
          <a:xfrm>
            <a:off x="3949148" y="6223828"/>
            <a:ext cx="4717774"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prstClr val="black"/>
                </a:solidFill>
                <a:effectLst/>
                <a:uLnTx/>
                <a:uFillTx/>
                <a:latin typeface="Corbel" panose="020B0503020204020204"/>
                <a:ea typeface="+mn-ea"/>
                <a:cs typeface="+mn-cs"/>
              </a:rPr>
              <a:t>Simona Bartoli Kucher                        SLTED 2022</a:t>
            </a:r>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Foliennummernplatzhalter 5">
            <a:extLst>
              <a:ext uri="{FF2B5EF4-FFF2-40B4-BE49-F238E27FC236}">
                <a16:creationId xmlns:a16="http://schemas.microsoft.com/office/drawing/2014/main" id="{3A15E6BE-889C-0CE9-C6C4-FE0669104FA6}"/>
              </a:ext>
            </a:extLst>
          </p:cNvPr>
          <p:cNvSpPr>
            <a:spLocks noGrp="1"/>
          </p:cNvSpPr>
          <p:nvPr>
            <p:ph type="sldNum" sz="quarter" idx="12"/>
          </p:nvPr>
        </p:nvSpPr>
        <p:spPr>
          <a:xfrm>
            <a:off x="9329530" y="6223828"/>
            <a:ext cx="1706217"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0CECC07-2762-428D-80F7-D1E7DCA95152}" type="slidenum">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308183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91E5B-AF3D-5A52-1FF5-90A4B0353015}"/>
              </a:ext>
            </a:extLst>
          </p:cNvPr>
          <p:cNvSpPr>
            <a:spLocks noGrp="1"/>
          </p:cNvSpPr>
          <p:nvPr>
            <p:ph type="title"/>
          </p:nvPr>
        </p:nvSpPr>
        <p:spPr>
          <a:xfrm>
            <a:off x="653145" y="609599"/>
            <a:ext cx="3364378" cy="5606143"/>
          </a:xfrm>
        </p:spPr>
        <p:txBody>
          <a:bodyPr>
            <a:normAutofit/>
          </a:bodyPr>
          <a:lstStyle/>
          <a:p>
            <a:r>
              <a:rPr lang="de-DE" sz="4800"/>
              <a:t>My teaching attitude</a:t>
            </a:r>
            <a:endParaRPr lang="it-IT" sz="4800"/>
          </a:p>
        </p:txBody>
      </p:sp>
      <p:sp>
        <p:nvSpPr>
          <p:cNvPr id="4" name="Datumsplatzhalter 3">
            <a:extLst>
              <a:ext uri="{FF2B5EF4-FFF2-40B4-BE49-F238E27FC236}">
                <a16:creationId xmlns:a16="http://schemas.microsoft.com/office/drawing/2014/main" id="{88597962-BC31-CE2E-F2F0-0654EC57D905}"/>
              </a:ext>
            </a:extLst>
          </p:cNvPr>
          <p:cNvSpPr>
            <a:spLocks noGrp="1"/>
          </p:cNvSpPr>
          <p:nvPr>
            <p:ph type="dt" sz="half" idx="10"/>
          </p:nvPr>
        </p:nvSpPr>
        <p:spPr>
          <a:xfrm>
            <a:off x="1142996" y="6223828"/>
            <a:ext cx="2329074"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EBABECC9-4C2F-405D-8F65-47BCE416847E}" type="datetime1">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16.09.2022</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ußzeilenplatzhalter 4">
            <a:extLst>
              <a:ext uri="{FF2B5EF4-FFF2-40B4-BE49-F238E27FC236}">
                <a16:creationId xmlns:a16="http://schemas.microsoft.com/office/drawing/2014/main" id="{6F884D55-5AD2-7AD3-3586-97C6E251D398}"/>
              </a:ext>
            </a:extLst>
          </p:cNvPr>
          <p:cNvSpPr>
            <a:spLocks noGrp="1"/>
          </p:cNvSpPr>
          <p:nvPr>
            <p:ph type="ftr" sz="quarter" idx="11"/>
          </p:nvPr>
        </p:nvSpPr>
        <p:spPr>
          <a:xfrm>
            <a:off x="3949148" y="6223828"/>
            <a:ext cx="4717774"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prstClr val="black"/>
                </a:solidFill>
                <a:effectLst/>
                <a:uLnTx/>
                <a:uFillTx/>
                <a:latin typeface="Corbel" panose="020B0503020204020204"/>
                <a:ea typeface="+mn-ea"/>
                <a:cs typeface="+mn-cs"/>
              </a:rPr>
              <a:t>Simona Bartoli Kucher                        SLTED 2022</a:t>
            </a:r>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Foliennummernplatzhalter 5">
            <a:extLst>
              <a:ext uri="{FF2B5EF4-FFF2-40B4-BE49-F238E27FC236}">
                <a16:creationId xmlns:a16="http://schemas.microsoft.com/office/drawing/2014/main" id="{4F0FCB0F-5071-7C37-D5D0-BCA267404E6B}"/>
              </a:ext>
            </a:extLst>
          </p:cNvPr>
          <p:cNvSpPr>
            <a:spLocks noGrp="1"/>
          </p:cNvSpPr>
          <p:nvPr>
            <p:ph type="sldNum" sz="quarter" idx="12"/>
          </p:nvPr>
        </p:nvSpPr>
        <p:spPr>
          <a:xfrm>
            <a:off x="9329530" y="6223828"/>
            <a:ext cx="1706217"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0CECC07-2762-428D-80F7-D1E7DCA95152}" type="slidenum">
              <a:rPr kumimoji="0" lang="de-AT" sz="1200" b="0" i="0" u="none" strike="noStrike" kern="1200" cap="none" spc="0" normalizeH="0" baseline="0" noProof="0">
                <a:ln>
                  <a:noFill/>
                </a:ln>
                <a:solidFill>
                  <a:prstClr val="black"/>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graphicFrame>
        <p:nvGraphicFramePr>
          <p:cNvPr id="17" name="Inhaltsplatzhalter 2">
            <a:extLst>
              <a:ext uri="{FF2B5EF4-FFF2-40B4-BE49-F238E27FC236}">
                <a16:creationId xmlns:a16="http://schemas.microsoft.com/office/drawing/2014/main" id="{7DAE03E2-8C15-9899-CEE7-666A88BA2F5F}"/>
              </a:ext>
            </a:extLst>
          </p:cNvPr>
          <p:cNvGraphicFramePr>
            <a:graphicFrameLocks noGrp="1"/>
          </p:cNvGraphicFramePr>
          <p:nvPr>
            <p:ph idx="1"/>
          </p:nvPr>
        </p:nvGraphicFramePr>
        <p:xfrm>
          <a:off x="4545013" y="1199858"/>
          <a:ext cx="6451943" cy="44678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47457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95A7E457-2D41-B663-30F2-DB2E47A93DBE}"/>
              </a:ext>
            </a:extLst>
          </p:cNvPr>
          <p:cNvSpPr>
            <a:spLocks noGrp="1"/>
          </p:cNvSpPr>
          <p:nvPr>
            <p:ph type="title"/>
          </p:nvPr>
        </p:nvSpPr>
        <p:spPr>
          <a:xfrm>
            <a:off x="1905001" y="609600"/>
            <a:ext cx="9566148" cy="1356360"/>
          </a:xfrm>
        </p:spPr>
        <p:txBody>
          <a:bodyPr>
            <a:normAutofit/>
          </a:bodyPr>
          <a:lstStyle/>
          <a:p>
            <a:pPr algn="ctr"/>
            <a:r>
              <a:rPr lang="de-DE" dirty="0" err="1">
                <a:solidFill>
                  <a:schemeClr val="tx1"/>
                </a:solidFill>
              </a:rPr>
              <a:t>My</a:t>
            </a:r>
            <a:r>
              <a:rPr lang="de-DE" dirty="0">
                <a:solidFill>
                  <a:schemeClr val="tx1"/>
                </a:solidFill>
              </a:rPr>
              <a:t> </a:t>
            </a:r>
            <a:r>
              <a:rPr lang="de-DE" dirty="0" err="1">
                <a:solidFill>
                  <a:schemeClr val="tx1"/>
                </a:solidFill>
              </a:rPr>
              <a:t>Presentation</a:t>
            </a:r>
            <a:endParaRPr lang="it-IT" dirty="0">
              <a:solidFill>
                <a:schemeClr val="tx1"/>
              </a:solidFill>
            </a:endParaRPr>
          </a:p>
        </p:txBody>
      </p:sp>
      <p:sp>
        <p:nvSpPr>
          <p:cNvPr id="3" name="Inhaltsplatzhalter 2">
            <a:extLst>
              <a:ext uri="{FF2B5EF4-FFF2-40B4-BE49-F238E27FC236}">
                <a16:creationId xmlns:a16="http://schemas.microsoft.com/office/drawing/2014/main" id="{30AE9F5F-62B2-298A-C937-06FE21CA8C2B}"/>
              </a:ext>
            </a:extLst>
          </p:cNvPr>
          <p:cNvSpPr>
            <a:spLocks noGrp="1"/>
          </p:cNvSpPr>
          <p:nvPr>
            <p:ph idx="1"/>
          </p:nvPr>
        </p:nvSpPr>
        <p:spPr>
          <a:xfrm>
            <a:off x="1142996" y="2057400"/>
            <a:ext cx="10328151" cy="4038600"/>
          </a:xfrm>
        </p:spPr>
        <p:txBody>
          <a:bodyPr>
            <a:normAutofit lnSpcReduction="10000"/>
          </a:bodyPr>
          <a:lstStyle/>
          <a:p>
            <a:pPr marL="560070" indent="-514350">
              <a:buFont typeface="+mj-lt"/>
              <a:buAutoNum type="arabicPeriod"/>
            </a:pPr>
            <a:r>
              <a:rPr lang="it-IT" sz="4000">
                <a:solidFill>
                  <a:schemeClr val="tx1"/>
                </a:solidFill>
                <a:effectLst/>
                <a:latin typeface="Times New Roman" panose="02020603050405020304" pitchFamily="18" charset="0"/>
                <a:ea typeface="Times New Roman" panose="02020603050405020304" pitchFamily="18" charset="0"/>
              </a:rPr>
              <a:t>Ital </a:t>
            </a:r>
            <a:r>
              <a:rPr lang="it-IT" sz="4000" dirty="0" err="1">
                <a:solidFill>
                  <a:schemeClr val="tx1"/>
                </a:solidFill>
                <a:effectLst/>
                <a:latin typeface="Times New Roman" panose="02020603050405020304" pitchFamily="18" charset="0"/>
                <a:ea typeface="Times New Roman" panose="02020603050405020304" pitchFamily="18" charset="0"/>
              </a:rPr>
              <a:t>Transcultural</a:t>
            </a:r>
            <a:r>
              <a:rPr lang="it-IT" sz="4000" dirty="0">
                <a:solidFill>
                  <a:schemeClr val="tx1"/>
                </a:solidFill>
                <a:effectLst/>
                <a:latin typeface="Times New Roman" panose="02020603050405020304" pitchFamily="18" charset="0"/>
                <a:ea typeface="Times New Roman" panose="02020603050405020304" pitchFamily="18" charset="0"/>
              </a:rPr>
              <a:t> Texts, Cross cultural Learning</a:t>
            </a:r>
          </a:p>
          <a:p>
            <a:pPr marL="560070" indent="-514350">
              <a:buFont typeface="+mj-lt"/>
              <a:buAutoNum type="arabicPeriod"/>
            </a:pPr>
            <a:r>
              <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Language class as Third space</a:t>
            </a:r>
            <a:endParaRPr lang="it-IT"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60070" indent="-514350">
              <a:buFont typeface="+mj-lt"/>
              <a:buAutoNum type="arabicPeriod"/>
            </a:pPr>
            <a:r>
              <a:rPr lang="en-US" sz="4000" dirty="0">
                <a:solidFill>
                  <a:schemeClr val="tx1"/>
                </a:solidFill>
                <a:effectLst/>
                <a:latin typeface="Times New Roman" panose="02020603050405020304" pitchFamily="18" charset="0"/>
                <a:ea typeface="Calibri" panose="020F0502020204030204" pitchFamily="34" charset="0"/>
              </a:rPr>
              <a:t>My </a:t>
            </a:r>
            <a:r>
              <a:rPr lang="en-US" sz="4000" dirty="0" err="1">
                <a:solidFill>
                  <a:schemeClr val="tx1"/>
                </a:solidFill>
                <a:effectLst/>
                <a:latin typeface="Times New Roman" panose="02020603050405020304" pitchFamily="18" charset="0"/>
                <a:ea typeface="Calibri" panose="020F0502020204030204" pitchFamily="34" charset="0"/>
              </a:rPr>
              <a:t>Projekt</a:t>
            </a:r>
            <a:r>
              <a:rPr lang="en-US" sz="4000" b="1" dirty="0">
                <a:solidFill>
                  <a:schemeClr val="tx1"/>
                </a:solidFill>
                <a:effectLst/>
                <a:latin typeface="Times New Roman" panose="02020603050405020304" pitchFamily="18" charset="0"/>
                <a:ea typeface="Calibri" panose="020F0502020204030204" pitchFamily="34" charset="0"/>
              </a:rPr>
              <a:t> </a:t>
            </a:r>
            <a:r>
              <a:rPr lang="en-US" sz="4000" b="1" dirty="0" err="1">
                <a:solidFill>
                  <a:schemeClr val="tx1"/>
                </a:solidFill>
                <a:effectLst/>
                <a:latin typeface="Times New Roman" panose="02020603050405020304" pitchFamily="18" charset="0"/>
                <a:ea typeface="Calibri" panose="020F0502020204030204" pitchFamily="34" charset="0"/>
              </a:rPr>
              <a:t>Scritture</a:t>
            </a:r>
            <a:r>
              <a:rPr lang="en-US" sz="4000" b="1" dirty="0">
                <a:solidFill>
                  <a:schemeClr val="tx1"/>
                </a:solidFill>
                <a:effectLst/>
                <a:latin typeface="Times New Roman" panose="02020603050405020304" pitchFamily="18" charset="0"/>
                <a:ea typeface="Calibri" panose="020F0502020204030204" pitchFamily="34" charset="0"/>
              </a:rPr>
              <a:t> in </a:t>
            </a:r>
            <a:r>
              <a:rPr lang="en-US" sz="4000" b="1" dirty="0" err="1">
                <a:solidFill>
                  <a:schemeClr val="tx1"/>
                </a:solidFill>
                <a:effectLst/>
                <a:latin typeface="Times New Roman" panose="02020603050405020304" pitchFamily="18" charset="0"/>
                <a:ea typeface="Calibri" panose="020F0502020204030204" pitchFamily="34" charset="0"/>
              </a:rPr>
              <a:t>viaggio</a:t>
            </a:r>
            <a:r>
              <a:rPr lang="en-US" sz="4000" b="1" dirty="0">
                <a:solidFill>
                  <a:schemeClr val="tx1"/>
                </a:solidFill>
                <a:effectLst/>
                <a:latin typeface="Times New Roman" panose="02020603050405020304" pitchFamily="18" charset="0"/>
                <a:ea typeface="Calibri" panose="020F0502020204030204" pitchFamily="34" charset="0"/>
              </a:rPr>
              <a:t>/ </a:t>
            </a:r>
            <a:r>
              <a:rPr lang="en-GB" sz="4000" b="1" dirty="0" err="1">
                <a:solidFill>
                  <a:schemeClr val="tx1"/>
                </a:solidFill>
                <a:effectLst/>
                <a:latin typeface="Times New Roman" panose="02020603050405020304" pitchFamily="18" charset="0"/>
                <a:ea typeface="Calibri" panose="020F0502020204030204" pitchFamily="34" charset="0"/>
              </a:rPr>
              <a:t>كتابات</a:t>
            </a:r>
            <a:r>
              <a:rPr lang="en-GB" sz="4000" b="1" dirty="0">
                <a:solidFill>
                  <a:schemeClr val="tx1"/>
                </a:solidFill>
                <a:effectLst/>
                <a:latin typeface="Times New Roman" panose="02020603050405020304" pitchFamily="18" charset="0"/>
                <a:ea typeface="Calibri" panose="020F0502020204030204" pitchFamily="34" charset="0"/>
              </a:rPr>
              <a:t> </a:t>
            </a:r>
            <a:r>
              <a:rPr lang="en-GB" sz="4000" b="1" dirty="0" err="1">
                <a:solidFill>
                  <a:schemeClr val="tx1"/>
                </a:solidFill>
                <a:effectLst/>
                <a:latin typeface="Times New Roman" panose="02020603050405020304" pitchFamily="18" charset="0"/>
                <a:ea typeface="Calibri" panose="020F0502020204030204" pitchFamily="34" charset="0"/>
              </a:rPr>
              <a:t>مسافرة</a:t>
            </a:r>
            <a:r>
              <a:rPr lang="en-US" sz="4000" b="1" dirty="0">
                <a:solidFill>
                  <a:schemeClr val="tx1"/>
                </a:solidFill>
                <a:effectLst/>
                <a:latin typeface="Times New Roman" panose="02020603050405020304" pitchFamily="18" charset="0"/>
                <a:ea typeface="Calibri" panose="020F0502020204030204" pitchFamily="34" charset="0"/>
              </a:rPr>
              <a:t> /</a:t>
            </a:r>
            <a:r>
              <a:rPr lang="en-US" sz="4000" b="1" dirty="0" err="1">
                <a:solidFill>
                  <a:schemeClr val="tx1"/>
                </a:solidFill>
                <a:effectLst/>
                <a:latin typeface="Times New Roman" panose="02020603050405020304" pitchFamily="18" charset="0"/>
                <a:ea typeface="Calibri" panose="020F0502020204030204" pitchFamily="34" charset="0"/>
              </a:rPr>
              <a:t>Schreiben</a:t>
            </a:r>
            <a:r>
              <a:rPr lang="en-US" sz="4000" b="1" dirty="0">
                <a:solidFill>
                  <a:schemeClr val="tx1"/>
                </a:solidFill>
                <a:effectLst/>
                <a:latin typeface="Times New Roman" panose="02020603050405020304" pitchFamily="18" charset="0"/>
                <a:ea typeface="Calibri" panose="020F0502020204030204" pitchFamily="34" charset="0"/>
              </a:rPr>
              <a:t> </a:t>
            </a:r>
            <a:r>
              <a:rPr lang="en-US" sz="4000" b="1" dirty="0" err="1">
                <a:solidFill>
                  <a:schemeClr val="tx1"/>
                </a:solidFill>
                <a:effectLst/>
                <a:latin typeface="Times New Roman" panose="02020603050405020304" pitchFamily="18" charset="0"/>
                <a:ea typeface="Calibri" panose="020F0502020204030204" pitchFamily="34" charset="0"/>
              </a:rPr>
              <a:t>unterwegs</a:t>
            </a:r>
            <a:r>
              <a:rPr lang="en-US" sz="4000" b="1" dirty="0">
                <a:solidFill>
                  <a:schemeClr val="tx1"/>
                </a:solidFill>
                <a:effectLst/>
                <a:latin typeface="Times New Roman" panose="02020603050405020304" pitchFamily="18" charset="0"/>
                <a:ea typeface="Times New Roman" panose="02020603050405020304" pitchFamily="18" charset="0"/>
              </a:rPr>
              <a:t> </a:t>
            </a:r>
          </a:p>
          <a:p>
            <a:pPr marL="560070" indent="-514350">
              <a:buFont typeface="+mj-lt"/>
              <a:buAutoNum type="arabicPeriod"/>
            </a:pPr>
            <a:r>
              <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How do we assess Transcultural and global competence? </a:t>
            </a:r>
            <a:endParaRPr lang="it-IT" sz="4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45720" indent="0">
              <a:buNone/>
            </a:pPr>
            <a:endParaRPr lang="it-IT" sz="3600" dirty="0"/>
          </a:p>
        </p:txBody>
      </p:sp>
      <p:sp>
        <p:nvSpPr>
          <p:cNvPr id="4" name="Datumsplatzhalter 3">
            <a:extLst>
              <a:ext uri="{FF2B5EF4-FFF2-40B4-BE49-F238E27FC236}">
                <a16:creationId xmlns:a16="http://schemas.microsoft.com/office/drawing/2014/main" id="{E044BF86-F061-CE5D-107B-D87FF0F66DC9}"/>
              </a:ext>
            </a:extLst>
          </p:cNvPr>
          <p:cNvSpPr>
            <a:spLocks noGrp="1"/>
          </p:cNvSpPr>
          <p:nvPr>
            <p:ph type="dt" sz="half" idx="10"/>
          </p:nvPr>
        </p:nvSpPr>
        <p:spPr>
          <a:xfrm>
            <a:off x="1142996" y="6223828"/>
            <a:ext cx="2329074"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7D5B24DB-7F39-480B-86D5-8EAE4410F7D1}" type="datetime1">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16.09.2022</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ußzeilenplatzhalter 4">
            <a:extLst>
              <a:ext uri="{FF2B5EF4-FFF2-40B4-BE49-F238E27FC236}">
                <a16:creationId xmlns:a16="http://schemas.microsoft.com/office/drawing/2014/main" id="{893AF107-8415-E67E-66CB-5DAF55C29911}"/>
              </a:ext>
            </a:extLst>
          </p:cNvPr>
          <p:cNvSpPr>
            <a:spLocks noGrp="1"/>
          </p:cNvSpPr>
          <p:nvPr>
            <p:ph type="ftr" sz="quarter" idx="11"/>
          </p:nvPr>
        </p:nvSpPr>
        <p:spPr>
          <a:xfrm>
            <a:off x="3949148" y="6223828"/>
            <a:ext cx="4717774" cy="365125"/>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prstClr val="black"/>
                </a:solidFill>
                <a:effectLst/>
                <a:uLnTx/>
                <a:uFillTx/>
                <a:latin typeface="Corbel" panose="020B0503020204020204"/>
                <a:ea typeface="+mn-ea"/>
                <a:cs typeface="+mn-cs"/>
              </a:rPr>
              <a:t>Simona Bartoli Kucher                        SLTED 2022</a:t>
            </a:r>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Foliennummernplatzhalter 5">
            <a:extLst>
              <a:ext uri="{FF2B5EF4-FFF2-40B4-BE49-F238E27FC236}">
                <a16:creationId xmlns:a16="http://schemas.microsoft.com/office/drawing/2014/main" id="{88C5ED5D-1194-3CC1-74C8-D95DD0F1C93D}"/>
              </a:ext>
            </a:extLst>
          </p:cNvPr>
          <p:cNvSpPr>
            <a:spLocks noGrp="1"/>
          </p:cNvSpPr>
          <p:nvPr>
            <p:ph type="sldNum" sz="quarter" idx="12"/>
          </p:nvPr>
        </p:nvSpPr>
        <p:spPr>
          <a:xfrm>
            <a:off x="9329530" y="6223828"/>
            <a:ext cx="1706217"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0CECC07-2762-428D-80F7-D1E7DCA95152}" type="slidenum">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840268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a:extLst>
              <a:ext uri="{FF2B5EF4-FFF2-40B4-BE49-F238E27FC236}">
                <a16:creationId xmlns:a16="http://schemas.microsoft.com/office/drawing/2014/main" id="{873C9662-BFA2-CF9D-C84A-087A3C2F62CB}"/>
              </a:ext>
            </a:extLst>
          </p:cNvPr>
          <p:cNvSpPr>
            <a:spLocks noGrp="1"/>
          </p:cNvSpPr>
          <p:nvPr>
            <p:ph type="ctrTitle"/>
          </p:nvPr>
        </p:nvSpPr>
        <p:spPr>
          <a:xfrm>
            <a:off x="3263903" y="914402"/>
            <a:ext cx="6946900" cy="3487739"/>
          </a:xfrm>
        </p:spPr>
        <p:txBody>
          <a:bodyPr>
            <a:normAutofit fontScale="90000"/>
          </a:bodyPr>
          <a:lstStyle/>
          <a:p>
            <a:r>
              <a:rPr lang="de-AT" altLang="de-DE">
                <a:ln>
                  <a:noFill/>
                </a:ln>
              </a:rPr>
              <a:t>Quo Vadis Cultural Learning and Language Education ? </a:t>
            </a:r>
          </a:p>
        </p:txBody>
      </p:sp>
      <p:sp>
        <p:nvSpPr>
          <p:cNvPr id="11267" name="Untertitel 2">
            <a:extLst>
              <a:ext uri="{FF2B5EF4-FFF2-40B4-BE49-F238E27FC236}">
                <a16:creationId xmlns:a16="http://schemas.microsoft.com/office/drawing/2014/main" id="{3B7CCF95-EB34-2971-9A85-4886B3319F43}"/>
              </a:ext>
            </a:extLst>
          </p:cNvPr>
          <p:cNvSpPr>
            <a:spLocks noGrp="1"/>
          </p:cNvSpPr>
          <p:nvPr>
            <p:ph type="subTitle" idx="1"/>
          </p:nvPr>
        </p:nvSpPr>
        <p:spPr>
          <a:xfrm>
            <a:off x="4448182" y="4402139"/>
            <a:ext cx="5762625" cy="1365251"/>
          </a:xfrm>
        </p:spPr>
        <p:txBody>
          <a:bodyPr/>
          <a:lstStyle/>
          <a:p>
            <a:r>
              <a:rPr lang="de-AT" altLang="de-DE"/>
              <a:t>Werner Delanoy (University of Klagenfurt)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790FD2-3C05-EF47-9BDD-168A6EE87A0D}"/>
              </a:ext>
            </a:extLst>
          </p:cNvPr>
          <p:cNvSpPr>
            <a:spLocks noGrp="1"/>
          </p:cNvSpPr>
          <p:nvPr>
            <p:ph type="title"/>
          </p:nvPr>
        </p:nvSpPr>
        <p:spPr>
          <a:xfrm>
            <a:off x="4965430" y="629268"/>
            <a:ext cx="6586491" cy="1286160"/>
          </a:xfrm>
        </p:spPr>
        <p:txBody>
          <a:bodyPr anchor="b">
            <a:normAutofit fontScale="90000"/>
          </a:bodyPr>
          <a:lstStyle/>
          <a:p>
            <a:r>
              <a:rPr lang="it-IT" dirty="0"/>
              <a:t>1.Transcultural narrative texts</a:t>
            </a:r>
          </a:p>
        </p:txBody>
      </p:sp>
      <p:sp>
        <p:nvSpPr>
          <p:cNvPr id="3" name="Segnaposto contenuto 2">
            <a:extLst>
              <a:ext uri="{FF2B5EF4-FFF2-40B4-BE49-F238E27FC236}">
                <a16:creationId xmlns:a16="http://schemas.microsoft.com/office/drawing/2014/main" id="{159E45AF-03C8-E941-AFD1-3FFBAA51D18D}"/>
              </a:ext>
            </a:extLst>
          </p:cNvPr>
          <p:cNvSpPr>
            <a:spLocks noGrp="1"/>
          </p:cNvSpPr>
          <p:nvPr>
            <p:ph idx="1"/>
          </p:nvPr>
        </p:nvSpPr>
        <p:spPr>
          <a:xfrm>
            <a:off x="4965431" y="2438400"/>
            <a:ext cx="6586489" cy="3785419"/>
          </a:xfrm>
        </p:spPr>
        <p:txBody>
          <a:bodyPr>
            <a:normAutofit/>
          </a:bodyPr>
          <a:lstStyle/>
          <a:p>
            <a:pPr marL="0" indent="0">
              <a:buNone/>
            </a:pPr>
            <a:r>
              <a:rPr lang="en-US" sz="3200" b="1" dirty="0"/>
              <a:t>literary texts </a:t>
            </a:r>
            <a:r>
              <a:rPr lang="en-US" sz="3200" dirty="0"/>
              <a:t>born in our century in the </a:t>
            </a:r>
            <a:r>
              <a:rPr lang="en-US" sz="3200" b="1" dirty="0"/>
              <a:t>interstices between languages and cultures </a:t>
            </a:r>
            <a:r>
              <a:rPr lang="en-US" sz="3200" dirty="0"/>
              <a:t>(Bhabha), </a:t>
            </a:r>
            <a:r>
              <a:rPr lang="en-US" sz="3200" b="1" dirty="0"/>
              <a:t>from experiences of migration </a:t>
            </a:r>
            <a:r>
              <a:rPr lang="en-US" sz="3200" dirty="0"/>
              <a:t>- lived in first person or linked to experiences close to one's own experience - often in </a:t>
            </a:r>
            <a:r>
              <a:rPr lang="en-US" sz="3200" b="1" dirty="0"/>
              <a:t>autobiographical stories </a:t>
            </a:r>
            <a:r>
              <a:rPr lang="en-US" sz="3200" dirty="0"/>
              <a:t>in which there are </a:t>
            </a:r>
            <a:r>
              <a:rPr lang="en-US" sz="3200" b="1" dirty="0"/>
              <a:t>multilingual codes</a:t>
            </a:r>
            <a:endParaRPr lang="it-IT" sz="3200" b="1" dirty="0"/>
          </a:p>
        </p:txBody>
      </p:sp>
      <p:pic>
        <p:nvPicPr>
          <p:cNvPr id="44" name="Picture 43" descr="Open book">
            <a:extLst>
              <a:ext uri="{FF2B5EF4-FFF2-40B4-BE49-F238E27FC236}">
                <a16:creationId xmlns:a16="http://schemas.microsoft.com/office/drawing/2014/main" id="{13699D91-C4C5-023B-CE3B-CE24D5143C83}"/>
              </a:ext>
            </a:extLst>
          </p:cNvPr>
          <p:cNvPicPr>
            <a:picLocks noChangeAspect="1"/>
          </p:cNvPicPr>
          <p:nvPr/>
        </p:nvPicPr>
        <p:blipFill rotWithShape="1">
          <a:blip r:embed="rId3"/>
          <a:srcRect l="26787" r="28093" b="-1"/>
          <a:stretch/>
        </p:blipFill>
        <p:spPr>
          <a:xfrm>
            <a:off x="20" y="10"/>
            <a:ext cx="4635571" cy="6857990"/>
          </a:xfrm>
          <a:prstGeom prst="rect">
            <a:avLst/>
          </a:prstGeom>
          <a:effectLst/>
        </p:spPr>
      </p:pic>
      <p:cxnSp>
        <p:nvCxnSpPr>
          <p:cNvPr id="48" name="Straight Connector 4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egnaposto piè di pagina 6">
            <a:extLst>
              <a:ext uri="{FF2B5EF4-FFF2-40B4-BE49-F238E27FC236}">
                <a16:creationId xmlns:a16="http://schemas.microsoft.com/office/drawing/2014/main" id="{FC4FC524-303E-C14A-AFA8-5D64AD3E78F0}"/>
              </a:ext>
            </a:extLst>
          </p:cNvPr>
          <p:cNvSpPr>
            <a:spLocks noGrp="1"/>
          </p:cNvSpPr>
          <p:nvPr>
            <p:ph type="ftr" sz="quarter" idx="11"/>
          </p:nvPr>
        </p:nvSpPr>
        <p:spPr>
          <a:xfrm>
            <a:off x="4965430" y="6356350"/>
            <a:ext cx="4139134"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rPr>
              <a:t>Simona Bartoli Kucher                        SLTED 2022</a:t>
            </a:r>
            <a:endParaRPr kumimoji="0" lang="de-AT"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egnaposto numero diapositiva 3">
            <a:extLst>
              <a:ext uri="{FF2B5EF4-FFF2-40B4-BE49-F238E27FC236}">
                <a16:creationId xmlns:a16="http://schemas.microsoft.com/office/drawing/2014/main" id="{C7CFAE97-0742-7047-BE81-8095683FA6E7}"/>
              </a:ext>
            </a:extLst>
          </p:cNvPr>
          <p:cNvSpPr>
            <a:spLocks noGrp="1"/>
          </p:cNvSpPr>
          <p:nvPr>
            <p:ph type="sldNum" sz="quarter" idx="12"/>
          </p:nvPr>
        </p:nvSpPr>
        <p:spPr>
          <a:xfrm>
            <a:off x="10167042" y="6356350"/>
            <a:ext cx="1186758"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5A8D18C-2CDF-4EC9-85C8-DA2BEB38391F}" type="slidenum">
              <a:rPr kumimoji="0" lang="de-A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de-A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Datumsplatzhalter 5">
            <a:extLst>
              <a:ext uri="{FF2B5EF4-FFF2-40B4-BE49-F238E27FC236}">
                <a16:creationId xmlns:a16="http://schemas.microsoft.com/office/drawing/2014/main" id="{E5877CA8-5178-3E17-34D4-C8488FB78C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3AAE63B-C02A-465D-9940-E675D7E5E6E2}" type="datetime1">
              <a:rPr kumimoji="0" lang="de-A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A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15309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46416CB2-FAEA-95C1-49BF-65F9A61317FB}"/>
              </a:ext>
            </a:extLst>
          </p:cNvPr>
          <p:cNvSpPr>
            <a:spLocks noGrp="1"/>
          </p:cNvSpPr>
          <p:nvPr>
            <p:ph type="title"/>
          </p:nvPr>
        </p:nvSpPr>
        <p:spPr>
          <a:xfrm>
            <a:off x="466722" y="586855"/>
            <a:ext cx="3201366" cy="4943088"/>
          </a:xfrm>
        </p:spPr>
        <p:txBody>
          <a:bodyPr anchor="b">
            <a:normAutofit/>
          </a:bodyPr>
          <a:lstStyle/>
          <a:p>
            <a:pPr algn="r"/>
            <a:r>
              <a:rPr lang="de-DE" sz="2800" dirty="0">
                <a:solidFill>
                  <a:srgbClr val="FFFFFF"/>
                </a:solidFill>
              </a:rPr>
              <a:t>Martha Nussbaum. 2010. </a:t>
            </a:r>
            <a:r>
              <a:rPr lang="de-DE" sz="2800" i="1" dirty="0">
                <a:solidFill>
                  <a:srgbClr val="FFFFFF"/>
                </a:solidFill>
              </a:rPr>
              <a:t>Not </a:t>
            </a:r>
            <a:r>
              <a:rPr lang="de-DE" sz="2800" i="1" dirty="0" err="1">
                <a:solidFill>
                  <a:srgbClr val="FFFFFF"/>
                </a:solidFill>
              </a:rPr>
              <a:t>for</a:t>
            </a:r>
            <a:r>
              <a:rPr lang="de-DE" sz="2800" i="1" dirty="0">
                <a:solidFill>
                  <a:srgbClr val="FFFFFF"/>
                </a:solidFill>
              </a:rPr>
              <a:t> Profit. </a:t>
            </a:r>
            <a:r>
              <a:rPr lang="de-DE" sz="2800" i="1" dirty="0" err="1">
                <a:solidFill>
                  <a:srgbClr val="FFFFFF"/>
                </a:solidFill>
              </a:rPr>
              <a:t>Why</a:t>
            </a:r>
            <a:r>
              <a:rPr lang="de-DE" sz="2800" i="1" dirty="0">
                <a:solidFill>
                  <a:srgbClr val="FFFFFF"/>
                </a:solidFill>
              </a:rPr>
              <a:t> Democracy Needs </a:t>
            </a:r>
            <a:r>
              <a:rPr lang="de-DE" sz="2800" i="1" dirty="0" err="1">
                <a:solidFill>
                  <a:srgbClr val="FFFFFF"/>
                </a:solidFill>
              </a:rPr>
              <a:t>the</a:t>
            </a:r>
            <a:r>
              <a:rPr lang="de-DE" sz="2800" i="1" dirty="0">
                <a:solidFill>
                  <a:srgbClr val="FFFFFF"/>
                </a:solidFill>
              </a:rPr>
              <a:t> </a:t>
            </a:r>
            <a:r>
              <a:rPr lang="de-DE" sz="2800" i="1" dirty="0" err="1">
                <a:solidFill>
                  <a:srgbClr val="FFFFFF"/>
                </a:solidFill>
              </a:rPr>
              <a:t>Humanities</a:t>
            </a:r>
            <a:r>
              <a:rPr lang="de-DE" sz="2800" dirty="0">
                <a:solidFill>
                  <a:srgbClr val="FFFFFF"/>
                </a:solidFill>
              </a:rPr>
              <a:t>. Princeton: Princeton University Press, 96.</a:t>
            </a:r>
            <a:br>
              <a:rPr lang="de-DE" sz="2800" dirty="0">
                <a:solidFill>
                  <a:srgbClr val="FFFFFF"/>
                </a:solidFill>
              </a:rPr>
            </a:br>
            <a:endParaRPr lang="it-IT" sz="2800" dirty="0">
              <a:solidFill>
                <a:srgbClr val="FFFFFF"/>
              </a:solidFill>
            </a:endParaRPr>
          </a:p>
        </p:txBody>
      </p:sp>
      <p:sp>
        <p:nvSpPr>
          <p:cNvPr id="5" name="Fußzeilenplatzhalter 4">
            <a:extLst>
              <a:ext uri="{FF2B5EF4-FFF2-40B4-BE49-F238E27FC236}">
                <a16:creationId xmlns:a16="http://schemas.microsoft.com/office/drawing/2014/main" id="{C8E4E9BA-0FBD-FB27-9A71-BADB694A76FE}"/>
              </a:ext>
            </a:extLst>
          </p:cNvPr>
          <p:cNvSpPr>
            <a:spLocks noGrp="1"/>
          </p:cNvSpPr>
          <p:nvPr>
            <p:ph type="ftr" sz="quarter" idx="11"/>
          </p:nvPr>
        </p:nvSpPr>
        <p:spPr>
          <a:xfrm rot="5400000">
            <a:off x="-1828800" y="1984248"/>
            <a:ext cx="4114800"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100" b="0" i="0" u="none" strike="noStrike" kern="1200" cap="none" spc="0" normalizeH="0" baseline="0" noProof="0">
                <a:ln>
                  <a:noFill/>
                </a:ln>
                <a:solidFill>
                  <a:srgbClr val="FFFFFF"/>
                </a:solidFill>
                <a:effectLst/>
                <a:uLnTx/>
                <a:uFillTx/>
                <a:latin typeface="Calibri" panose="020F0502020204030204"/>
                <a:ea typeface="+mn-ea"/>
                <a:cs typeface="+mn-cs"/>
              </a:rPr>
              <a:t>Simona Bartoli Kucher                        SLTED 2022</a:t>
            </a:r>
            <a:endParaRPr kumimoji="0" lang="de-AT" sz="11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Inhaltsplatzhalter 2">
            <a:extLst>
              <a:ext uri="{FF2B5EF4-FFF2-40B4-BE49-F238E27FC236}">
                <a16:creationId xmlns:a16="http://schemas.microsoft.com/office/drawing/2014/main" id="{6B5F089A-2E57-2E0D-B3D6-9E1BE16D1BCF}"/>
              </a:ext>
            </a:extLst>
          </p:cNvPr>
          <p:cNvSpPr>
            <a:spLocks noGrp="1"/>
          </p:cNvSpPr>
          <p:nvPr>
            <p:ph idx="1"/>
          </p:nvPr>
        </p:nvSpPr>
        <p:spPr>
          <a:xfrm>
            <a:off x="4810259" y="649480"/>
            <a:ext cx="6555347" cy="5546047"/>
          </a:xfrm>
        </p:spPr>
        <p:txBody>
          <a:bodyPr anchor="ctr">
            <a:normAutofit/>
          </a:bodyPr>
          <a:lstStyle/>
          <a:p>
            <a:pPr marL="0" indent="0" algn="ctr">
              <a:buNone/>
            </a:pPr>
            <a:r>
              <a:rPr lang="de-DE" sz="3600" dirty="0"/>
              <a:t>AT THE ROOF OF IMAGINATION</a:t>
            </a:r>
          </a:p>
          <a:p>
            <a:pPr marL="0" indent="0">
              <a:buNone/>
            </a:pPr>
            <a:endParaRPr lang="de-DE" sz="3600" dirty="0"/>
          </a:p>
          <a:p>
            <a:pPr marL="0" indent="0">
              <a:buNone/>
            </a:pPr>
            <a:r>
              <a:rPr lang="de-DE" sz="3600" dirty="0"/>
              <a:t>„</a:t>
            </a:r>
            <a:r>
              <a:rPr lang="de-DE" sz="3600" dirty="0" err="1"/>
              <a:t>the</a:t>
            </a:r>
            <a:r>
              <a:rPr lang="de-DE" sz="3600" dirty="0"/>
              <a:t> </a:t>
            </a:r>
            <a:r>
              <a:rPr lang="de-DE" sz="3600" dirty="0" err="1"/>
              <a:t>ability</a:t>
            </a:r>
            <a:r>
              <a:rPr lang="de-DE" sz="3600" dirty="0"/>
              <a:t> </a:t>
            </a:r>
            <a:r>
              <a:rPr lang="de-DE" sz="3600" dirty="0" err="1"/>
              <a:t>to</a:t>
            </a:r>
            <a:r>
              <a:rPr lang="de-DE" sz="3600" dirty="0"/>
              <a:t> </a:t>
            </a:r>
            <a:r>
              <a:rPr lang="de-DE" sz="3600" dirty="0" err="1"/>
              <a:t>think</a:t>
            </a:r>
            <a:r>
              <a:rPr lang="de-DE" sz="3600" dirty="0"/>
              <a:t> </a:t>
            </a:r>
            <a:r>
              <a:rPr lang="de-DE" sz="3600" dirty="0" err="1"/>
              <a:t>what</a:t>
            </a:r>
            <a:r>
              <a:rPr lang="de-DE" sz="3600" dirty="0"/>
              <a:t> </a:t>
            </a:r>
            <a:r>
              <a:rPr lang="de-DE" sz="3600" dirty="0" err="1"/>
              <a:t>it</a:t>
            </a:r>
            <a:r>
              <a:rPr lang="de-DE" sz="3600" dirty="0"/>
              <a:t> </a:t>
            </a:r>
            <a:r>
              <a:rPr lang="de-DE" sz="3600" dirty="0" err="1"/>
              <a:t>might</a:t>
            </a:r>
            <a:r>
              <a:rPr lang="de-DE" sz="3600" dirty="0"/>
              <a:t> </a:t>
            </a:r>
            <a:r>
              <a:rPr lang="de-DE" sz="3600" dirty="0" err="1"/>
              <a:t>be</a:t>
            </a:r>
            <a:r>
              <a:rPr lang="de-DE" sz="3600" dirty="0"/>
              <a:t> like </a:t>
            </a:r>
            <a:r>
              <a:rPr lang="de-DE" sz="3600" dirty="0" err="1"/>
              <a:t>to</a:t>
            </a:r>
            <a:r>
              <a:rPr lang="de-DE" sz="3600" dirty="0"/>
              <a:t> </a:t>
            </a:r>
            <a:r>
              <a:rPr lang="de-DE" sz="3600" dirty="0" err="1"/>
              <a:t>be</a:t>
            </a:r>
            <a:r>
              <a:rPr lang="de-DE" sz="3600" dirty="0"/>
              <a:t> in </a:t>
            </a:r>
            <a:r>
              <a:rPr lang="de-DE" sz="3600" dirty="0" err="1"/>
              <a:t>the</a:t>
            </a:r>
            <a:r>
              <a:rPr lang="de-DE" sz="3600" dirty="0"/>
              <a:t> </a:t>
            </a:r>
            <a:r>
              <a:rPr lang="de-DE" sz="3600" dirty="0" err="1"/>
              <a:t>shoes</a:t>
            </a:r>
            <a:r>
              <a:rPr lang="de-DE" sz="3600" dirty="0"/>
              <a:t> </a:t>
            </a:r>
            <a:r>
              <a:rPr lang="de-DE" sz="3600" dirty="0" err="1"/>
              <a:t>of</a:t>
            </a:r>
            <a:r>
              <a:rPr lang="de-DE" sz="3600" dirty="0"/>
              <a:t> a </a:t>
            </a:r>
            <a:r>
              <a:rPr lang="de-DE" sz="3600" dirty="0" err="1"/>
              <a:t>person</a:t>
            </a:r>
            <a:r>
              <a:rPr lang="de-DE" sz="3600" dirty="0"/>
              <a:t> different </a:t>
            </a:r>
            <a:r>
              <a:rPr lang="de-DE" sz="3600" dirty="0" err="1"/>
              <a:t>from</a:t>
            </a:r>
            <a:r>
              <a:rPr lang="de-DE" sz="3600" dirty="0"/>
              <a:t> </a:t>
            </a:r>
            <a:r>
              <a:rPr lang="de-DE" sz="3600" dirty="0" err="1"/>
              <a:t>oneself</a:t>
            </a:r>
            <a:r>
              <a:rPr lang="de-DE" sz="3600" dirty="0"/>
              <a:t>, </a:t>
            </a:r>
            <a:r>
              <a:rPr lang="de-DE" sz="3600" dirty="0" err="1"/>
              <a:t>to</a:t>
            </a:r>
            <a:r>
              <a:rPr lang="de-DE" sz="3600" dirty="0"/>
              <a:t> </a:t>
            </a:r>
            <a:r>
              <a:rPr lang="de-DE" sz="3600" dirty="0" err="1"/>
              <a:t>be</a:t>
            </a:r>
            <a:r>
              <a:rPr lang="de-DE" sz="3600" dirty="0"/>
              <a:t> an intelligent </a:t>
            </a:r>
            <a:r>
              <a:rPr lang="de-DE" sz="3600" dirty="0" err="1"/>
              <a:t>reader</a:t>
            </a:r>
            <a:r>
              <a:rPr lang="de-DE" sz="3600" dirty="0"/>
              <a:t> </a:t>
            </a:r>
            <a:r>
              <a:rPr lang="de-DE" sz="3600" dirty="0" err="1"/>
              <a:t>of</a:t>
            </a:r>
            <a:r>
              <a:rPr lang="de-DE" sz="3600" dirty="0"/>
              <a:t> </a:t>
            </a:r>
            <a:r>
              <a:rPr lang="de-DE" sz="3600" dirty="0" err="1"/>
              <a:t>that</a:t>
            </a:r>
            <a:r>
              <a:rPr lang="de-DE" sz="3600" dirty="0"/>
              <a:t> </a:t>
            </a:r>
            <a:r>
              <a:rPr lang="de-DE" sz="3600" dirty="0" err="1"/>
              <a:t>person‘s</a:t>
            </a:r>
            <a:r>
              <a:rPr lang="de-DE" sz="3600" dirty="0"/>
              <a:t> </a:t>
            </a:r>
            <a:r>
              <a:rPr lang="de-DE" sz="3600" dirty="0" err="1"/>
              <a:t>story</a:t>
            </a:r>
            <a:r>
              <a:rPr lang="de-DE" sz="3600" dirty="0"/>
              <a:t>, and </a:t>
            </a:r>
            <a:r>
              <a:rPr lang="de-DE" sz="3600" dirty="0" err="1"/>
              <a:t>to</a:t>
            </a:r>
            <a:r>
              <a:rPr lang="de-DE" sz="3600" dirty="0"/>
              <a:t> </a:t>
            </a:r>
            <a:r>
              <a:rPr lang="de-DE" sz="3600" dirty="0" err="1"/>
              <a:t>understand</a:t>
            </a:r>
            <a:r>
              <a:rPr lang="de-DE" sz="3600" dirty="0"/>
              <a:t> </a:t>
            </a:r>
            <a:r>
              <a:rPr lang="de-DE" sz="3600" dirty="0" err="1"/>
              <a:t>the</a:t>
            </a:r>
            <a:r>
              <a:rPr lang="de-DE" sz="3600" dirty="0"/>
              <a:t> </a:t>
            </a:r>
            <a:r>
              <a:rPr lang="de-DE" sz="3600" dirty="0" err="1"/>
              <a:t>emotions</a:t>
            </a:r>
            <a:r>
              <a:rPr lang="de-DE" sz="3600" dirty="0"/>
              <a:t> and </a:t>
            </a:r>
            <a:r>
              <a:rPr lang="de-DE" sz="3600" dirty="0" err="1"/>
              <a:t>wishes</a:t>
            </a:r>
            <a:r>
              <a:rPr lang="de-DE" sz="3600" dirty="0"/>
              <a:t> and </a:t>
            </a:r>
            <a:r>
              <a:rPr lang="de-DE" sz="3600" dirty="0" err="1"/>
              <a:t>desires</a:t>
            </a:r>
            <a:r>
              <a:rPr lang="de-DE" sz="3600" dirty="0"/>
              <a:t> </a:t>
            </a:r>
            <a:r>
              <a:rPr lang="de-DE" sz="3600" dirty="0" err="1"/>
              <a:t>that</a:t>
            </a:r>
            <a:r>
              <a:rPr lang="de-DE" sz="3600" dirty="0"/>
              <a:t> </a:t>
            </a:r>
            <a:r>
              <a:rPr lang="de-DE" sz="3600" dirty="0" err="1"/>
              <a:t>someone</a:t>
            </a:r>
            <a:r>
              <a:rPr lang="de-DE" sz="3600" dirty="0"/>
              <a:t> so </a:t>
            </a:r>
            <a:r>
              <a:rPr lang="de-DE" sz="3600" dirty="0" err="1"/>
              <a:t>placed</a:t>
            </a:r>
            <a:r>
              <a:rPr lang="de-DE" sz="3600" dirty="0"/>
              <a:t> </a:t>
            </a:r>
            <a:r>
              <a:rPr lang="de-DE" sz="3600" dirty="0" err="1"/>
              <a:t>might</a:t>
            </a:r>
            <a:r>
              <a:rPr lang="de-DE" sz="3600" dirty="0"/>
              <a:t> </a:t>
            </a:r>
            <a:r>
              <a:rPr lang="de-DE" sz="3600" dirty="0" err="1"/>
              <a:t>have</a:t>
            </a:r>
            <a:r>
              <a:rPr lang="de-DE" sz="3600" dirty="0"/>
              <a:t>“.</a:t>
            </a:r>
            <a:endParaRPr lang="it-IT" sz="3600" dirty="0"/>
          </a:p>
          <a:p>
            <a:endParaRPr lang="it-IT" sz="2000" dirty="0"/>
          </a:p>
        </p:txBody>
      </p:sp>
      <p:sp>
        <p:nvSpPr>
          <p:cNvPr id="4" name="Datumsplatzhalter 3">
            <a:extLst>
              <a:ext uri="{FF2B5EF4-FFF2-40B4-BE49-F238E27FC236}">
                <a16:creationId xmlns:a16="http://schemas.microsoft.com/office/drawing/2014/main" id="{A3531321-F109-D9D8-85C7-FCE52D2C462C}"/>
              </a:ext>
            </a:extLst>
          </p:cNvPr>
          <p:cNvSpPr>
            <a:spLocks noGrp="1"/>
          </p:cNvSpPr>
          <p:nvPr>
            <p:ph type="dt" sz="half" idx="10"/>
          </p:nvPr>
        </p:nvSpPr>
        <p:spPr>
          <a:xfrm>
            <a:off x="8970264" y="6455664"/>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A91F0FF-768D-47ED-8566-A7F47107CA21}" type="datetime1">
              <a:rPr kumimoji="0" lang="de-AT" sz="11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16.09.2022</a:t>
            </a:fld>
            <a:endParaRPr kumimoji="0" lang="de-AT"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
        <p:nvSpPr>
          <p:cNvPr id="6" name="Foliennummernplatzhalter 5">
            <a:extLst>
              <a:ext uri="{FF2B5EF4-FFF2-40B4-BE49-F238E27FC236}">
                <a16:creationId xmlns:a16="http://schemas.microsoft.com/office/drawing/2014/main" id="{ABF1DE19-D42C-FE0E-853D-28394E705498}"/>
              </a:ext>
            </a:extLst>
          </p:cNvPr>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5A8D18C-2CDF-4EC9-85C8-DA2BEB38391F}" type="slidenum">
              <a:rPr kumimoji="0" lang="de-AT"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a:t>
            </a:fld>
            <a:endParaRPr kumimoji="0" lang="de-AT"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383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el 1">
            <a:extLst>
              <a:ext uri="{FF2B5EF4-FFF2-40B4-BE49-F238E27FC236}">
                <a16:creationId xmlns:a16="http://schemas.microsoft.com/office/drawing/2014/main" id="{F33FD21C-6244-44B7-8EF9-62713BFC8060}"/>
              </a:ext>
            </a:extLst>
          </p:cNvPr>
          <p:cNvSpPr>
            <a:spLocks noGrp="1"/>
          </p:cNvSpPr>
          <p:nvPr>
            <p:ph type="title"/>
          </p:nvPr>
        </p:nvSpPr>
        <p:spPr>
          <a:xfrm>
            <a:off x="707064" y="609600"/>
            <a:ext cx="6993914" cy="1356360"/>
          </a:xfrm>
        </p:spPr>
        <p:txBody>
          <a:bodyPr>
            <a:normAutofit/>
          </a:bodyPr>
          <a:lstStyle/>
          <a:p>
            <a:r>
              <a:rPr lang="de-AT" sz="4000" dirty="0">
                <a:solidFill>
                  <a:schemeClr val="tx1"/>
                </a:solidFill>
                <a:latin typeface="Arial" panose="020B0604020202020204" pitchFamily="34" charset="0"/>
                <a:cs typeface="Arial" panose="020B0604020202020204" pitchFamily="34" charset="0"/>
              </a:rPr>
              <a:t>2. </a:t>
            </a:r>
            <a:r>
              <a:rPr lang="en-US" sz="4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Language class as Third space</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endParaRPr lang="de-AT" sz="1800" dirty="0">
              <a:solidFill>
                <a:schemeClr val="tx1"/>
              </a:solidFill>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6B3EFB78-F422-4045-A01D-A7DEA67A4F18}"/>
              </a:ext>
            </a:extLst>
          </p:cNvPr>
          <p:cNvSpPr>
            <a:spLocks noGrp="1"/>
          </p:cNvSpPr>
          <p:nvPr>
            <p:ph idx="1"/>
          </p:nvPr>
        </p:nvSpPr>
        <p:spPr>
          <a:xfrm>
            <a:off x="707064" y="2057400"/>
            <a:ext cx="6993914" cy="4038600"/>
          </a:xfrm>
        </p:spPr>
        <p:txBody>
          <a:bodyPr>
            <a:normAutofit/>
          </a:bodyPr>
          <a:lstStyle/>
          <a:p>
            <a:pPr marL="45720" indent="0">
              <a:buNone/>
            </a:pPr>
            <a:r>
              <a:rPr lang="de-DE" sz="2400" dirty="0">
                <a:solidFill>
                  <a:schemeClr val="tx1"/>
                </a:solidFill>
                <a:latin typeface="Arial" panose="020B0604020202020204" pitchFamily="34" charset="0"/>
                <a:cs typeface="Arial" panose="020B0604020202020204" pitchFamily="34" charset="0"/>
              </a:rPr>
              <a:t>“</a:t>
            </a:r>
            <a:r>
              <a:rPr lang="de-DE" sz="2400" cap="none" dirty="0">
                <a:solidFill>
                  <a:schemeClr val="tx1"/>
                </a:solidFill>
                <a:latin typeface="Arial" panose="020B0604020202020204" pitchFamily="34" charset="0"/>
                <a:cs typeface="Arial" panose="020B0604020202020204" pitchFamily="34" charset="0"/>
              </a:rPr>
              <a:t>I will </a:t>
            </a:r>
            <a:r>
              <a:rPr lang="de-DE" sz="2400" cap="none" dirty="0" err="1">
                <a:solidFill>
                  <a:schemeClr val="tx1"/>
                </a:solidFill>
                <a:latin typeface="Arial" panose="020B0604020202020204" pitchFamily="34" charset="0"/>
                <a:cs typeface="Arial" panose="020B0604020202020204" pitchFamily="34" charset="0"/>
              </a:rPr>
              <a:t>try</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to</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describe</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what</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the</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emerging</a:t>
            </a:r>
            <a:r>
              <a:rPr lang="de-DE" sz="2400" cap="none" dirty="0">
                <a:solidFill>
                  <a:schemeClr val="tx1"/>
                </a:solidFill>
                <a:latin typeface="Arial" panose="020B0604020202020204" pitchFamily="34" charset="0"/>
                <a:cs typeface="Arial" panose="020B0604020202020204" pitchFamily="34" charset="0"/>
              </a:rPr>
              <a:t> </a:t>
            </a:r>
            <a:r>
              <a:rPr lang="de-DE" sz="2400" b="1" cap="none" dirty="0">
                <a:solidFill>
                  <a:schemeClr val="tx1"/>
                </a:solidFill>
                <a:latin typeface="Arial" panose="020B0604020202020204" pitchFamily="34" charset="0"/>
                <a:cs typeface="Arial" panose="020B0604020202020204" pitchFamily="34" charset="0"/>
              </a:rPr>
              <a:t>‚</a:t>
            </a:r>
            <a:r>
              <a:rPr lang="de-DE" sz="2400" b="1" cap="none" dirty="0" err="1">
                <a:solidFill>
                  <a:schemeClr val="tx1"/>
                </a:solidFill>
                <a:latin typeface="Arial" panose="020B0604020202020204" pitchFamily="34" charset="0"/>
                <a:cs typeface="Arial" panose="020B0604020202020204" pitchFamily="34" charset="0"/>
              </a:rPr>
              <a:t>third</a:t>
            </a:r>
            <a:r>
              <a:rPr lang="de-DE" sz="2400" b="1" cap="none" dirty="0">
                <a:solidFill>
                  <a:schemeClr val="tx1"/>
                </a:solidFill>
                <a:latin typeface="Arial" panose="020B0604020202020204" pitchFamily="34" charset="0"/>
                <a:cs typeface="Arial" panose="020B0604020202020204" pitchFamily="34" charset="0"/>
              </a:rPr>
              <a:t> </a:t>
            </a:r>
            <a:r>
              <a:rPr lang="de-DE" sz="2400" b="1" cap="none" dirty="0" err="1">
                <a:solidFill>
                  <a:schemeClr val="tx1"/>
                </a:solidFill>
                <a:latin typeface="Arial" panose="020B0604020202020204" pitchFamily="34" charset="0"/>
                <a:cs typeface="Arial" panose="020B0604020202020204" pitchFamily="34" charset="0"/>
              </a:rPr>
              <a:t>place</a:t>
            </a:r>
            <a:r>
              <a:rPr lang="de-DE" sz="2400" b="1" cap="none" dirty="0">
                <a:solidFill>
                  <a:schemeClr val="tx1"/>
                </a:solidFill>
                <a:latin typeface="Arial" panose="020B0604020202020204" pitchFamily="34" charset="0"/>
                <a:cs typeface="Arial" panose="020B0604020202020204" pitchFamily="34" charset="0"/>
              </a:rPr>
              <a:t>‘</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could</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be</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that</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grows</a:t>
            </a:r>
            <a:r>
              <a:rPr lang="de-DE" sz="2400" cap="none" dirty="0">
                <a:solidFill>
                  <a:schemeClr val="tx1"/>
                </a:solidFill>
                <a:latin typeface="Arial" panose="020B0604020202020204" pitchFamily="34" charset="0"/>
                <a:cs typeface="Arial" panose="020B0604020202020204" pitchFamily="34" charset="0"/>
              </a:rPr>
              <a:t> in </a:t>
            </a:r>
            <a:r>
              <a:rPr lang="de-DE" sz="2400" cap="none" dirty="0" err="1">
                <a:solidFill>
                  <a:schemeClr val="tx1"/>
                </a:solidFill>
                <a:latin typeface="Arial" panose="020B0604020202020204" pitchFamily="34" charset="0"/>
                <a:cs typeface="Arial" panose="020B0604020202020204" pitchFamily="34" charset="0"/>
              </a:rPr>
              <a:t>the</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interstices</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between</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the</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cultures</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the</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learners</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grew</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up</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with</a:t>
            </a:r>
            <a:r>
              <a:rPr lang="de-DE" sz="2400" cap="none" dirty="0">
                <a:solidFill>
                  <a:schemeClr val="tx1"/>
                </a:solidFill>
                <a:latin typeface="Arial" panose="020B0604020202020204" pitchFamily="34" charset="0"/>
                <a:cs typeface="Arial" panose="020B0604020202020204" pitchFamily="34" charset="0"/>
              </a:rPr>
              <a:t> and </a:t>
            </a:r>
            <a:r>
              <a:rPr lang="de-DE" sz="2400" cap="none" dirty="0" err="1">
                <a:solidFill>
                  <a:schemeClr val="tx1"/>
                </a:solidFill>
                <a:latin typeface="Arial" panose="020B0604020202020204" pitchFamily="34" charset="0"/>
                <a:cs typeface="Arial" panose="020B0604020202020204" pitchFamily="34" charset="0"/>
              </a:rPr>
              <a:t>the</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new</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cultures</a:t>
            </a:r>
            <a:r>
              <a:rPr lang="de-DE" sz="2400" cap="none" dirty="0">
                <a:solidFill>
                  <a:schemeClr val="tx1"/>
                </a:solidFill>
                <a:latin typeface="Arial" panose="020B0604020202020204" pitchFamily="34" charset="0"/>
                <a:cs typeface="Arial" panose="020B0604020202020204" pitchFamily="34" charset="0"/>
              </a:rPr>
              <a:t> he </a:t>
            </a:r>
            <a:r>
              <a:rPr lang="de-DE" sz="2400" cap="none" dirty="0" err="1">
                <a:solidFill>
                  <a:schemeClr val="tx1"/>
                </a:solidFill>
                <a:latin typeface="Arial" panose="020B0604020202020204" pitchFamily="34" charset="0"/>
                <a:cs typeface="Arial" panose="020B0604020202020204" pitchFamily="34" charset="0"/>
              </a:rPr>
              <a:t>or</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she</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is</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being</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introduced</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to</a:t>
            </a:r>
            <a:r>
              <a:rPr lang="de-DE" sz="2400" cap="none" dirty="0">
                <a:solidFill>
                  <a:schemeClr val="tx1"/>
                </a:solidFill>
                <a:latin typeface="Arial" panose="020B0604020202020204" pitchFamily="34" charset="0"/>
                <a:cs typeface="Arial" panose="020B0604020202020204" pitchFamily="34" charset="0"/>
              </a:rPr>
              <a:t>. I will </a:t>
            </a:r>
            <a:r>
              <a:rPr lang="de-DE" sz="2400" cap="none" dirty="0" err="1">
                <a:solidFill>
                  <a:schemeClr val="tx1"/>
                </a:solidFill>
                <a:latin typeface="Arial" panose="020B0604020202020204" pitchFamily="34" charset="0"/>
                <a:cs typeface="Arial" panose="020B0604020202020204" pitchFamily="34" charset="0"/>
              </a:rPr>
              <a:t>use</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successively</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three</a:t>
            </a:r>
            <a:r>
              <a:rPr lang="de-DE" sz="2400" cap="none" dirty="0">
                <a:solidFill>
                  <a:schemeClr val="tx1"/>
                </a:solidFill>
                <a:latin typeface="Arial" panose="020B0604020202020204" pitchFamily="34" charset="0"/>
                <a:cs typeface="Arial" panose="020B0604020202020204" pitchFamily="34" charset="0"/>
              </a:rPr>
              <a:t> different </a:t>
            </a:r>
            <a:r>
              <a:rPr lang="de-DE" sz="2400" cap="none" dirty="0" err="1">
                <a:solidFill>
                  <a:schemeClr val="tx1"/>
                </a:solidFill>
                <a:latin typeface="Arial" panose="020B0604020202020204" pitchFamily="34" charset="0"/>
                <a:cs typeface="Arial" panose="020B0604020202020204" pitchFamily="34" charset="0"/>
              </a:rPr>
              <a:t>frames</a:t>
            </a:r>
            <a:r>
              <a:rPr lang="de-DE" sz="2400" cap="none" dirty="0">
                <a:solidFill>
                  <a:schemeClr val="tx1"/>
                </a:solidFill>
                <a:latin typeface="Arial" panose="020B0604020202020204" pitchFamily="34" charset="0"/>
                <a:cs typeface="Arial" panose="020B0604020202020204" pitchFamily="34" charset="0"/>
              </a:rPr>
              <a:t>: a </a:t>
            </a:r>
            <a:r>
              <a:rPr lang="de-DE" sz="2400" cap="none" dirty="0" err="1">
                <a:solidFill>
                  <a:schemeClr val="tx1"/>
                </a:solidFill>
                <a:latin typeface="Arial" panose="020B0604020202020204" pitchFamily="34" charset="0"/>
                <a:cs typeface="Arial" panose="020B0604020202020204" pitchFamily="34" charset="0"/>
              </a:rPr>
              <a:t>sociological</a:t>
            </a:r>
            <a:r>
              <a:rPr lang="de-DE" sz="2400" cap="none" dirty="0">
                <a:solidFill>
                  <a:schemeClr val="tx1"/>
                </a:solidFill>
                <a:latin typeface="Arial" panose="020B0604020202020204" pitchFamily="34" charset="0"/>
                <a:cs typeface="Arial" panose="020B0604020202020204" pitchFamily="34" charset="0"/>
              </a:rPr>
              <a:t>, an </a:t>
            </a:r>
            <a:r>
              <a:rPr lang="de-DE" sz="2400" cap="none" dirty="0" err="1">
                <a:solidFill>
                  <a:schemeClr val="tx1"/>
                </a:solidFill>
                <a:latin typeface="Arial" panose="020B0604020202020204" pitchFamily="34" charset="0"/>
                <a:cs typeface="Arial" panose="020B0604020202020204" pitchFamily="34" charset="0"/>
              </a:rPr>
              <a:t>educational</a:t>
            </a:r>
            <a:r>
              <a:rPr lang="de-DE" sz="2400" cap="none" dirty="0">
                <a:solidFill>
                  <a:schemeClr val="tx1"/>
                </a:solidFill>
                <a:latin typeface="Arial" panose="020B0604020202020204" pitchFamily="34" charset="0"/>
                <a:cs typeface="Arial" panose="020B0604020202020204" pitchFamily="34" charset="0"/>
              </a:rPr>
              <a:t>, and a </a:t>
            </a:r>
            <a:r>
              <a:rPr lang="de-DE" sz="2400" cap="none" dirty="0" err="1">
                <a:solidFill>
                  <a:schemeClr val="tx1"/>
                </a:solidFill>
                <a:latin typeface="Arial" panose="020B0604020202020204" pitchFamily="34" charset="0"/>
                <a:cs typeface="Arial" panose="020B0604020202020204" pitchFamily="34" charset="0"/>
              </a:rPr>
              <a:t>politic</a:t>
            </a:r>
            <a:r>
              <a:rPr lang="de-DE" sz="2400" cap="none" dirty="0">
                <a:solidFill>
                  <a:schemeClr val="tx1"/>
                </a:solidFill>
                <a:latin typeface="Arial" panose="020B0604020202020204" pitchFamily="34" charset="0"/>
                <a:cs typeface="Arial" panose="020B0604020202020204" pitchFamily="34" charset="0"/>
              </a:rPr>
              <a:t> frame. […] </a:t>
            </a:r>
            <a:br>
              <a:rPr lang="de-DE" sz="2400" cap="none" dirty="0">
                <a:solidFill>
                  <a:schemeClr val="tx1"/>
                </a:solidFill>
                <a:latin typeface="Arial" panose="020B0604020202020204" pitchFamily="34" charset="0"/>
                <a:cs typeface="Arial" panose="020B0604020202020204" pitchFamily="34" charset="0"/>
              </a:rPr>
            </a:br>
            <a:r>
              <a:rPr lang="de-DE" sz="2400" cap="none" dirty="0" err="1">
                <a:solidFill>
                  <a:schemeClr val="tx1"/>
                </a:solidFill>
                <a:latin typeface="Arial" panose="020B0604020202020204" pitchFamily="34" charset="0"/>
                <a:cs typeface="Arial" panose="020B0604020202020204" pitchFamily="34" charset="0"/>
              </a:rPr>
              <a:t>Each</a:t>
            </a:r>
            <a:r>
              <a:rPr lang="de-DE" sz="2400" cap="none" dirty="0">
                <a:solidFill>
                  <a:schemeClr val="tx1"/>
                </a:solidFill>
                <a:latin typeface="Arial" panose="020B0604020202020204" pitchFamily="34" charset="0"/>
                <a:cs typeface="Arial" panose="020B0604020202020204" pitchFamily="34" charset="0"/>
              </a:rPr>
              <a:t> will </a:t>
            </a:r>
            <a:r>
              <a:rPr lang="de-DE" sz="2400" cap="none" dirty="0" err="1">
                <a:solidFill>
                  <a:schemeClr val="tx1"/>
                </a:solidFill>
                <a:latin typeface="Arial" panose="020B0604020202020204" pitchFamily="34" charset="0"/>
                <a:cs typeface="Arial" panose="020B0604020202020204" pitchFamily="34" charset="0"/>
              </a:rPr>
              <a:t>provide</a:t>
            </a:r>
            <a:r>
              <a:rPr lang="de-DE" sz="2400" cap="none" dirty="0">
                <a:solidFill>
                  <a:schemeClr val="tx1"/>
                </a:solidFill>
                <a:latin typeface="Arial" panose="020B0604020202020204" pitchFamily="34" charset="0"/>
                <a:cs typeface="Arial" panose="020B0604020202020204" pitchFamily="34" charset="0"/>
              </a:rPr>
              <a:t> a different </a:t>
            </a:r>
            <a:r>
              <a:rPr lang="de-DE" sz="2400" cap="none" dirty="0" err="1">
                <a:solidFill>
                  <a:schemeClr val="tx1"/>
                </a:solidFill>
                <a:latin typeface="Arial" panose="020B0604020202020204" pitchFamily="34" charset="0"/>
                <a:cs typeface="Arial" panose="020B0604020202020204" pitchFamily="34" charset="0"/>
              </a:rPr>
              <a:t>conclusion</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to</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the</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argument</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made</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throughout</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this</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book</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for</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teaching</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the</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interdependence</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of</a:t>
            </a:r>
            <a:r>
              <a:rPr lang="de-DE" sz="2400" cap="none" dirty="0">
                <a:solidFill>
                  <a:schemeClr val="tx1"/>
                </a:solidFill>
                <a:latin typeface="Arial" panose="020B0604020202020204" pitchFamily="34" charset="0"/>
                <a:cs typeface="Arial" panose="020B0604020202020204" pitchFamily="34" charset="0"/>
              </a:rPr>
              <a:t> </a:t>
            </a:r>
            <a:r>
              <a:rPr lang="de-DE" sz="2400" cap="none" dirty="0" err="1">
                <a:solidFill>
                  <a:schemeClr val="tx1"/>
                </a:solidFill>
                <a:latin typeface="Arial" panose="020B0604020202020204" pitchFamily="34" charset="0"/>
                <a:cs typeface="Arial" panose="020B0604020202020204" pitchFamily="34" charset="0"/>
              </a:rPr>
              <a:t>language</a:t>
            </a:r>
            <a:r>
              <a:rPr lang="de-DE" sz="2400" cap="none" dirty="0">
                <a:solidFill>
                  <a:schemeClr val="tx1"/>
                </a:solidFill>
                <a:latin typeface="Arial" panose="020B0604020202020204" pitchFamily="34" charset="0"/>
                <a:cs typeface="Arial" panose="020B0604020202020204" pitchFamily="34" charset="0"/>
              </a:rPr>
              <a:t> and </a:t>
            </a:r>
            <a:r>
              <a:rPr lang="de-DE" sz="2400" cap="none" dirty="0" err="1">
                <a:solidFill>
                  <a:schemeClr val="tx1"/>
                </a:solidFill>
                <a:latin typeface="Arial" panose="020B0604020202020204" pitchFamily="34" charset="0"/>
                <a:cs typeface="Arial" panose="020B0604020202020204" pitchFamily="34" charset="0"/>
              </a:rPr>
              <a:t>culture</a:t>
            </a:r>
            <a:r>
              <a:rPr lang="de-DE" sz="2400" cap="none" dirty="0">
                <a:solidFill>
                  <a:schemeClr val="tx1"/>
                </a:solidFill>
                <a:latin typeface="Arial" panose="020B0604020202020204" pitchFamily="34" charset="0"/>
                <a:cs typeface="Arial" panose="020B0604020202020204" pitchFamily="34" charset="0"/>
              </a:rPr>
              <a:t>“ </a:t>
            </a:r>
          </a:p>
          <a:p>
            <a:pPr marL="45720" indent="0">
              <a:buNone/>
            </a:pPr>
            <a:r>
              <a:rPr lang="de-DE" sz="2400" dirty="0">
                <a:solidFill>
                  <a:schemeClr val="tx1"/>
                </a:solidFill>
                <a:latin typeface="Arial" panose="020B0604020202020204" pitchFamily="34" charset="0"/>
                <a:cs typeface="Arial" panose="020B0604020202020204" pitchFamily="34" charset="0"/>
              </a:rPr>
              <a:t>C. </a:t>
            </a:r>
            <a:r>
              <a:rPr lang="de-DE" sz="2400" dirty="0" err="1">
                <a:solidFill>
                  <a:schemeClr val="tx1"/>
                </a:solidFill>
                <a:latin typeface="Arial" panose="020B0604020202020204" pitchFamily="34" charset="0"/>
                <a:cs typeface="Arial" panose="020B0604020202020204" pitchFamily="34" charset="0"/>
              </a:rPr>
              <a:t>Kramsch</a:t>
            </a:r>
            <a:r>
              <a:rPr lang="de-DE" sz="2400" dirty="0">
                <a:solidFill>
                  <a:schemeClr val="tx1"/>
                </a:solidFill>
                <a:latin typeface="Arial" panose="020B0604020202020204" pitchFamily="34" charset="0"/>
                <a:cs typeface="Arial" panose="020B0604020202020204" pitchFamily="34" charset="0"/>
              </a:rPr>
              <a:t>, 2009.</a:t>
            </a:r>
          </a:p>
          <a:p>
            <a:pPr marL="45720" indent="0">
              <a:buNone/>
            </a:pPr>
            <a:endParaRPr lang="de-AT" dirty="0">
              <a:latin typeface="Arial" panose="020B0604020202020204" pitchFamily="34" charset="0"/>
              <a:cs typeface="Arial" panose="020B0604020202020204" pitchFamily="34" charset="0"/>
            </a:endParaRPr>
          </a:p>
        </p:txBody>
      </p:sp>
      <p:pic>
        <p:nvPicPr>
          <p:cNvPr id="4" name="Grafik 3" descr="Ein Bild, das Text enthält.&#10;&#10;Automatisch generierte Beschreibung">
            <a:extLst>
              <a:ext uri="{FF2B5EF4-FFF2-40B4-BE49-F238E27FC236}">
                <a16:creationId xmlns:a16="http://schemas.microsoft.com/office/drawing/2014/main" id="{21044285-E9FF-47B1-97DD-E5CCCDC96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5610" y="2821482"/>
            <a:ext cx="3135414" cy="1213054"/>
          </a:xfrm>
          <a:prstGeom prst="rect">
            <a:avLst/>
          </a:prstGeom>
        </p:spPr>
      </p:pic>
      <p:sp>
        <p:nvSpPr>
          <p:cNvPr id="5" name="Datumsplatzhalter 4">
            <a:extLst>
              <a:ext uri="{FF2B5EF4-FFF2-40B4-BE49-F238E27FC236}">
                <a16:creationId xmlns:a16="http://schemas.microsoft.com/office/drawing/2014/main" id="{97F97C2B-2FA0-08CB-1C26-6C42166FDF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C89B5D-E0B0-48F8-82C2-9E14A0B86EA9}" type="datetime1">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Fußzeilenplatzhalter 5">
            <a:extLst>
              <a:ext uri="{FF2B5EF4-FFF2-40B4-BE49-F238E27FC236}">
                <a16:creationId xmlns:a16="http://schemas.microsoft.com/office/drawing/2014/main" id="{B2685F00-1191-0B43-4648-6FF77183B3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orbel" panose="020B0503020204020204"/>
                <a:ea typeface="+mn-ea"/>
                <a:cs typeface="+mn-cs"/>
              </a:rPr>
              <a:t>Simona Bartoli Kucher                        SLTED 2022</a:t>
            </a:r>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Foliennummernplatzhalter 6">
            <a:extLst>
              <a:ext uri="{FF2B5EF4-FFF2-40B4-BE49-F238E27FC236}">
                <a16:creationId xmlns:a16="http://schemas.microsoft.com/office/drawing/2014/main" id="{DD7B6952-4F00-272A-CE94-9E319271C8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ECC07-2762-428D-80F7-D1E7DCA95152}" type="slidenum">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57377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nhaltsplatzhalter 6"/>
          <p:cNvPicPr>
            <a:picLocks noChangeAspect="1"/>
          </p:cNvPicPr>
          <p:nvPr/>
        </p:nvPicPr>
        <p:blipFill rotWithShape="1">
          <a:blip r:embed="rId3" cstate="print">
            <a:extLst>
              <a:ext uri="{28A0092B-C50C-407E-A947-70E740481C1C}">
                <a14:useLocalDpi xmlns:a14="http://schemas.microsoft.com/office/drawing/2010/main" val="0"/>
              </a:ext>
            </a:extLst>
          </a:blip>
          <a:srcRect b="15413"/>
          <a:stretch/>
        </p:blipFill>
        <p:spPr>
          <a:xfrm>
            <a:off x="20" y="-22"/>
            <a:ext cx="12191977" cy="6858022"/>
          </a:xfrm>
          <a:prstGeom prst="rect">
            <a:avLst/>
          </a:prstGeom>
        </p:spPr>
      </p:pic>
      <p:sp>
        <p:nvSpPr>
          <p:cNvPr id="25" name="Rectangle 24">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43466" y="643467"/>
            <a:ext cx="5452529" cy="3569242"/>
          </a:xfrm>
        </p:spPr>
        <p:txBody>
          <a:bodyPr vert="horz" lIns="91440" tIns="45720" rIns="91440" bIns="45720" rtlCol="0" anchor="t">
            <a:normAutofit/>
          </a:bodyPr>
          <a:lstStyle/>
          <a:p>
            <a:br>
              <a:rPr lang="en-US" sz="5200" dirty="0">
                <a:solidFill>
                  <a:srgbClr val="FFFFFF"/>
                </a:solidFill>
              </a:rPr>
            </a:br>
            <a:endParaRPr lang="en-US" sz="5200" dirty="0">
              <a:solidFill>
                <a:srgbClr val="FFFFFF"/>
              </a:solidFill>
            </a:endParaRPr>
          </a:p>
        </p:txBody>
      </p:sp>
      <p:sp>
        <p:nvSpPr>
          <p:cNvPr id="4" name="Fußzeilenplatzhalter 3">
            <a:extLst>
              <a:ext uri="{FF2B5EF4-FFF2-40B4-BE49-F238E27FC236}">
                <a16:creationId xmlns:a16="http://schemas.microsoft.com/office/drawing/2014/main" id="{7CE58772-2664-4E30-9761-7AF07C7BD9C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srgbClr val="FFFFFF"/>
                </a:solidFill>
                <a:effectLst/>
                <a:uLnTx/>
                <a:uFillTx/>
                <a:latin typeface="Calibri" panose="020F0502020204030204"/>
                <a:ea typeface="+mn-ea"/>
                <a:cs typeface="+mn-cs"/>
              </a:rPr>
              <a:t>Simona Bartoli Kucher                        SLTED 2022</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oliennummernplatzhalter 7">
            <a:extLst>
              <a:ext uri="{FF2B5EF4-FFF2-40B4-BE49-F238E27FC236}">
                <a16:creationId xmlns:a16="http://schemas.microsoft.com/office/drawing/2014/main" id="{4199FA5A-283C-4DAC-AB37-2125DDFC6B2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FF54DE5-C571-48E8-A5BC-B369434E2F44}"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Datumsplatzhalter 2">
            <a:extLst>
              <a:ext uri="{FF2B5EF4-FFF2-40B4-BE49-F238E27FC236}">
                <a16:creationId xmlns:a16="http://schemas.microsoft.com/office/drawing/2014/main" id="{614824CC-9E7D-06A1-4F7F-1CB6ADE3A1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42DA7-1495-415C-99B2-82E5EE3CA531}" type="datetime1">
              <a:rPr kumimoji="0" lang="de-A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Rechteck 8">
            <a:extLst>
              <a:ext uri="{FF2B5EF4-FFF2-40B4-BE49-F238E27FC236}">
                <a16:creationId xmlns:a16="http://schemas.microsoft.com/office/drawing/2014/main" id="{D2149AA5-CBC0-A015-5263-8619FA171E28}"/>
              </a:ext>
            </a:extLst>
          </p:cNvPr>
          <p:cNvSpPr/>
          <p:nvPr/>
        </p:nvSpPr>
        <p:spPr>
          <a:xfrm>
            <a:off x="4495800" y="3929743"/>
            <a:ext cx="801944" cy="3651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endParaRPr kumimoji="0" lang="it-IT"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486930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8" descr="data:image/jpeg;base64,/9j/4AAQSkZJRgABAQAAAQABAAD/2wCEAAkGBhQSEBISEBISFQ8VFRIZEBURFRUSEBUYFRUWFRcWFxIXGyYeGBkjGRIUHy8gIycpLC0sFx4xNTAqNSYrLCkBCQoKDgwOGg8PGikcHRwpKSwsKSkpKSwsLCkpKSksKSkpLCksKSkpLCkpKSwsLCkpKSkpLCkpKSkpKSksLCkpLP/AABEIALMBGgMBIgACEQEDEQH/xAAbAAEAAgMBAQAAAAAAAAAAAAAABAUCAwYBB//EAEgQAAEDAgMDBwUOAwcFAAAAAAEAAhEDIQQSMQVBUQYTIjJhcYFCkaGxwQcUIzRScnN0krLD0dLwYpPhJDNDU4Kz8RUWoqPC/8QAGQEBAAMBAQAAAAAAAAAAAAAAAAECAwQF/8QAIxEBAQACAgICAQUAAAAAAAAAAAECESExAzISE1EEIkFhcf/aAAwDAQACEQMRAD8A+4oiICIiAiIgIiICIiCu2n1h3e1RFK2n1h3e1RF04T9rHLt6sKVdrhLHNcJIlpDhI1EhZqpZs2qGtDXNDQ4w3O8hrJpENDssujm3gToHxNr2VWy8KqxsyoC5wqSSKkBxeR0i6Ldgy6cFjTwlYZW5pApukuLi0v6TWXsSMr72HUaUSsapgEnQazotGcE2I0BtwMwe6xWh2AeaHNOd0jIc67uiXyRcXOQxcQorNlPBZDx0WBmYFwd0ecDejobPYezLZQLNhBnssew8CsxXaG5i5oZAOYkBsHQzpwVRhtk1AWHPDQ5xc1rnRct3uEusCCDGuqnDBO5qk0Zc9PIbk5HZWlusTvnRBYBeNcCJBkbiLjzqqp7MqiOmABSYyA51y3m5kgfwvEjc/TWfKeyKgEc5A5pzQGucA0kOvpJEuBmQZCkWyLxrYAA0Gi9UoY7N+On6v+KugXP7N+On6v8AiroFzZ+zbHoREVFhERAREQEREBERAREQEREBERAREQEREFbtPrDu9qigqVtTrN7vaogXVh6scu3qKFtSu5rBkc1rnOa0FwmJOusWAJvwWhu1SGmQal3c2WANL2NALnwTAAkidDaNVdM8ds3Fmig/9WbLRkqdJpLZbBOkAAm5OYela6W0i6oQGVA1rRnBbcPN4LiYgN3ixzKD68k5ywhacLjxUJGVwsCwu8tpJGYcBIPoO9Y1a7c5kkCnDnnRnSDgGnja/mRHxu9JLVtaq/ZnSDqxtzl2zuY2zB2Wl3+pZN2u2HkBxYxmfNAAcDMZZN5ym+ilPwu9RPXpKra23abYs4uIBIjKQJAPWiTJiBJK8a91WsMwy06YD8ps4uMhhdwtmdG609hP13+eFkiiYbaAe4tDSBBLHGIeAcpcI3TGusqUillnbHZvx0/V/wAVdAuf2Z8dP1f8VdAuXP2a49CIiosIiICIiAiIgIiICIiAiIgIiICIiAiIgrNqHpDu9qihStqdZvd7VEXVh6scu0bE4VzqjHS3I3NLXNLiSbTrGk+dYYnZ5fULs0McwMeI6UBxJAdNg6YO+1lMDwSQCJGokSO8blHx2IythpHOOLWsm8Fx60cAAT4K60uXUBghzvOHcwNYI6tyXHxsPBR3bNeW1m84PhC8iG3GYAQ4zcAAC0KeaoBDSRmMwCRmIGsBDVaNSNQNRqdB3nghMskehhspLnEF7gAYENAbo1omwEnzqKdlk87mf13OLIEBpLcrSflEACNwhWLKgdJaQQCQYM3Go71jmOeIGXLJM3BmwjhE37FB8spdsMHQLWgOdJAAsMrQAIgDhbeVqZs74RznOlhLCGAQAWNAEnfESBpK24jFhkCC57pytaJcY1PAAcTZZ4bFB4nQy5pa6Mwc3UWN/BD93f5afeZ51z8wg5bZemMoiA4mw8JuVqrbMLueBf0akkACIOQNGYzcCJi3bKsM4gmRAmTNhGt1iazQ3MXDLrmkZY4zopPlkr2YN7TTg9LoBxDYptps1YAZ6x8e4BWKxdUAiSBJAEnUnQDiV61wMwQYMGLweCK5W3t5s346fq/4q6Bc/s346fq/4q6Bcufs0x6ERFRYREQEREBERAREQEREBERAREQEREBERBWbV6ze72qtxtRzabiwEvjogCTJtMb4mY7FZ7T6w7vaoi6vH6srdZKWnTqUzWLKRLyxvNmJsA4nM7ynlxJI3k8Lrylh3tqU6hpuJy1LkDOXuDRnqO8kEZoG4DjZXZWEO4t+yf1K6/2/0qKWBdUf8MwEioS9zm9HKyRTZTnybyT7SsfeBDKrubgmoeba1sljczWZw35WVsjw7Vcw7i37J/UvYdxb9k/qRP21E2dhcmchuRri0MZpDWtygntOvmWGzQZqFzHBznuLi62hytaOIDAL6XU2HcW/ZP6l5DuLfsn9ShS5b3/aufVLK9SWl1R4Y2hbokNbJGbQdKSd8Rqo9XD1Kc5WkuYwkVLZc9RxdUcAdXWaAOHptMThDUEEgEEFrmghzSNCDm1WvEUKmQ5qgMDQMyye2HejRS0+ckQHUH8zSYGvbT6If0c9R1i4ks+SXx2mTMDXzE7LhtIAVNXEnK2q5p1aMvUbJJNrSBKuKJcWgy3QeSf1LLK7i37J/UiJ5aqP+lHPRDc2VjHZnOdmcLBoY0izTE3A3zrBUrYrA2i1oa5sAZszS2XGS6xvYnX1qXTEOdruPZpFvMtiKZeS5TVY7N+On6v+KugXP7N+On6v+KugXLn7LY9CIiosIiICIiAiIgIiICIiAiIgIiICIiAiIgrdp9Yd3tUSFM2iOkO72qMGrpw9WGXbGFGxFB5MtfFgAN0ySfPYedTMqZVdVXMwlXfV+RoNws6OBN78YK2MwzskOfLs4dPYHAwLdh7p7FNypkRKtZganRBfIAYIlxMt1dJ3m/o70Zg6oEc5YZIidGtgjxMHwVllTKoEFmHeGQXy7NJMxInQEC37CgbXa5rHE1XQQYaNZzF09wEbxp2q8yqHtWnNJ2njp4q07QrdmPe+Q15BBeSD2khsbrREdkqyoUHhwzPzNgiN+pI9EX7FH2MOi75x0/farGFOWtk6Rg486RuLfUVIVZUxMYkAkREer2lT6Zt4n1pYGy59/O4e9xH8wyuiXO7M+On6uP8AdP8ARdEuTP2b49CIiosIiICIiAiIgIiICIiAiIgIiICIiAiIggY8dIdy0hql4ptx3LVF47PVH5rbG8Mspy1ZUyrcBr2ar3IrbRppyplW7IvcibNI+Re5FuyLF4gEps00kXHioO2HxTPh7fyU6s8Z2DfJn7NlWbbBJy2i4m82NvRKvhzVajbKxMEtm5O4W3D1lW1QQPAx4CVx9Ta9OhDqjhZ1mi7ndIGw8N69xPul0yOjh6sA+UWNFwRx7VbO8rY4ZWcRK2wwCtn06hm0EwfyVxhKk543Pd6VwWN5b03u6VJ7bMDjLXXaCJ9K6Hk3tii41C17SCAbGDN7ZTcf1CncsRcMse46HZZ/tzvq4/3T/RdGuS5O48VcdUI0bQaP/YV1q5PJ7NcehERUWEREBERAREQEREBERAREQEREBERAREQaaoutE/CRwZPbd39FKOqq6FQnF1BNgxvfuPtKvirUvDmc3Y9w80LaWqDsbEZmPcf8w/8AlHtKs8qXiok3Gh46vffzFZ5VoxtQB1IHe8eo/mFLAUbTpryqLjXfBOcPkmFLrPytLuAJt2Krx+KPvdpAEOFx3g6eIVseUXhW7WxhFR2Qi2Q91ov51yfKXlI5r3UqRmseu7czsjj++7dyl2uKAcPLcBltMAaujs9a5TZWDfUd0WufUdeGgud4rot1xF/D4/l+7J42hJLnS4nUuJJPZ516+juMW6Tu/guhHJPFa8zGpguYDO62bgq/F7ErsAD6NSJl5Dc487Zso4dXzn8OfxNG3a4zHZ/wFArOynM20GxFirDEVNTeSYAO7w3cVAxI3cNe9Uqlr6P7kW0zVr1g4dNlFgceM1HRbdovqS+Qe4j8Zxf0NH79RfX1hbusaIiKECIiAiIgIiICIiAiIgIiICIiAiIgIiIIuIr5XTGjHnzEWVBhNpxXqPdEFt7xERu77eCstqYjLUM9XmXyf9QHtXL0n9N7iNWgEnTSJbG8SV0+LHcrHO8r3Y+PbkLYM84zuvEfcKu2YlpJuN3Yd64zDvynyoL2ExqACZPfBVpSrDMRnIPRkuaYuSOEWEKfJ4+dmOSftgzUw/0g9isjU6QG6D6wNfFcbtXGDNTJINh1DpmkGe0KxrbTyubnkGAeNi4OHo9SrfHdRMz5q72k+KNQ8GO9RXKYvbDWYZrqhGVrLNGrjncAB2wrHa+2ooVM1uiQcwiNzr9kjzr5XtfbJqkD/DbZgPaTfvKYz4zlpjj87/TOnSdjcWxrjBqvGYjRrACTHc0FfS8JtLCYZvNUYA35G5pPFz/KPbJXzDYTvhSRYBhBPDMYt3gEdyvKeMa1wZULRm6jhIE/JPsWWWTquEv+O+Ztik/qvE8D0T6Vhin2XB4mpCyw/KJ9OxOZvyXH1HcrY+T8ssvB+Fjt/YTK/SPRqjqvAv3OHlBfNdpYV1J5ZUFxeRo6dCOxfSDttlRssPzgesP3xXN8qKIqUi7ymXB7N483qWl5m4zlsuqtPcT+NYv6Gj9+ovry+Qe4i3+0Ys7jSpR4Pf8Amvr656miIihAiIgIiICIiAiIgIiICIiAiIgIiICIiDm+UjvhWi8lm4keV2a6Kno0QAeM3MnirflG0++KZ/gP3uCp21OjHbwXd4vWObydsqwEdsxbRV+GxWau5k5QJjKS02sfWpWKeQLQPnOa0SDIFz2KuoYR7ahqZS4kusJIuRwngtlInVoPWcScvRzG86j16dqPqQATeB5IgejfoqvGvcS05XNg+UCBEQNfWqrbG2jkFJpIJ67t/wA2fX/yq5WSbXwwud02cpOVT6w5sO+DBl/SJzGx1ImBA8QuUc/zXC9rVPaPMo4Gbu1XHbu8PSxnxmo6jYmDnDvdJBeSQddLD1Hzqq2jRcwgAmpTLQXGLTvGpggrpdn4lrKTWHQNA9CiHYrKrpa8jiB/ysW2WH4aqGI+DaSZG47/ABUavXb8oDxWfKRnNtaxi5/3q4szAhzpu3f3ppnllpNGJLHB7DceII4HsVticc11Fz9xa6RwtcLmGVbwWgEbwsnV3GaY6shx9UepWxy0xym+Xc+4d8Zxf0NH79RfYl8g9xI/2rGfRUfv1F9fVWdEREQIiICIiAiIgIiICIiAiIgIiICIiAiIg5vlI6KzPmH7y53ms2YOA0kFw7ToeCueWVfLUZeJYYjXrKueIcLnqtFyTp6N67vD6xzZ9qnlE0NwThABNWiOiSQYD3H1Kiqcm61PCsxWaKbiMok5hMgOIiIMeldLtfDc83D0W61MRfsDWGT4BxUx+PbiKmLwjSBSbRDaM2aHUTc90nzNVM7Zk9T9LJ9c43/N/wAcccViKdNjzVIa/NkuA8hpgmBeJkT2FUlUmSTedd8njKuMYQ9xLZ5sQ2n81ogee58SqzFsG6I7wou72vlMd7k0hPoyTw1gL2mLLRUJB3rcyrIkKkUi2NQvosLRLtD4DirrY2RjZ3keII1Cp+TjpztO4g+cKTiXtgi4fO4x2aGxkd1+9ZWctMbvlA27iM1QncFH97Ne2bg9ij4iocx1J/it6ASsmVCG3jwVVN88tFdoYDHpW7ZOFJa8xdYYWgaz48kdY7uwK72LT+EqgDoDKJi03m6g1Num9yPDhuJxBHlUaU94qPC+pr5x7m1LLjMS3dzNMjxqOX0dS5c+xERFRERAREQEREBERAREQEREBERAREQEReIOO5a/3rdf7rjb+8CiVHdLjZTOWh+Eb9F/9qtdUvaJgfuV3eH1jnz7c9yg2q7nKbaL8tRheXEPDCM4aAJJG5p86qabarOkbB0tJa9jpDgQR0XHUSup2hGTQRB1AK5TEVGMfJaCIuNPSP3dTnhO3X+n/UZSfXOkynUtaLaE6eA396wZg2vDunERGYAMMzYugwbGFpp45rtWDS0flEexe1doMaJyR4/uR3qm3TlNxVbRwxa94iIJBGuh7LeZRdnYR1SqGNi/HSysXbVp2GQTH7Oi9pYtm6mAZkEag8R61nrdV1ws+ZyVcwEBwAPZFgfOI8VqxlVrrOF93arCv06TaoHWb0huzCzh4wVDqUJAO8CWTvExB7VOWEqkysc9isYxphtz6PEquqYhztTbgNFcbZ2VbnWDf0h6ZVG0rG46qlytfS+R/Ixz8Gyq14zVJcWuFheLOHdwUzEcmqtJsNpyP4CD/VdNySplmBw7YuKTJAOkifapte+vpWn1ysvuynDl/c2oOZjMSHtc08zT6wI/xH8V9HXM7FpxjXdtD8VdMsspq6T8vlyIiKoIiICIiAiIgIiICIiAiIgIiICIiAiIg4P3Qf76lBIlhmCRo6Rp3rmDiHa5nT84oivLdK2MXPJEFzo+c781Ffsmm65DifpKn6kRTcr+U48UbsmmNA77dT9S8qbGpO6zXH/XU/UiKN3TXdajydofId/MqfqWTeT1AaNd/Mq/qXiKFdpVPDhrcjS4MBkDO437ye1eDCt/itp03/miKd1B71b/ABX16TvzUT/tnDnyD/MqfqXqKLSrejtarTAayo4NaABebAQBJWZ29X/zXehEU7qmnTcgqzqlWs95LnhjGgk6AucSI01C7VEVb2sIiKAREQEREBERAREQf//Z"/>
          <p:cNvSpPr>
            <a:spLocks noChangeAspect="1" noChangeArrowheads="1"/>
          </p:cNvSpPr>
          <p:nvPr/>
        </p:nvSpPr>
        <p:spPr bwMode="auto">
          <a:xfrm>
            <a:off x="1311540" y="-144463"/>
            <a:ext cx="3302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49921"/>
            <a:ext cx="4689895" cy="68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7991" y="24525"/>
            <a:ext cx="4953000" cy="6711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umsplatzhalt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EAD8FB-253A-435E-9D34-D8A4A91A4A47}" type="datetime1">
              <a:rPr kumimoji="0" lang="de-A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ußzeilenplatzhalt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Simona Bartoli Kucher                        SLTED 2022</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liennummernplatzhalt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8BA9D3-CA3C-42FC-8AFE-EBBF273A3F68}"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43788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010801-D3EB-44E2-B253-8376BE9657E2}" type="datetime1">
              <a:rPr kumimoji="0" lang="de-A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ußzeilenplatzhalt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Simona Bartoli Kucher                        SLTED 2022</a:t>
            </a:r>
          </a:p>
        </p:txBody>
      </p:sp>
      <p:sp>
        <p:nvSpPr>
          <p:cNvPr id="4" name="Foliennummernplatzhalt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10B2C-4F80-4346-BFA7-DC5BE285990F}"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hteck 4"/>
          <p:cNvSpPr/>
          <p:nvPr/>
        </p:nvSpPr>
        <p:spPr>
          <a:xfrm>
            <a:off x="3810000" y="2274838"/>
            <a:ext cx="4572000" cy="415498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AT" sz="2400" b="0" i="0" u="none" strike="noStrike" kern="1200" cap="none" spc="0" normalizeH="0" baseline="0" noProof="0" dirty="0">
                <a:ln>
                  <a:noFill/>
                </a:ln>
                <a:solidFill>
                  <a:prstClr val="black"/>
                </a:solidFill>
                <a:effectLst/>
                <a:uLnTx/>
                <a:uFillTx/>
                <a:latin typeface="Calibri"/>
                <a:ea typeface="+mn-ea"/>
                <a:cs typeface="+mn-cs"/>
              </a:rPr>
              <a:t>I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write</a:t>
            </a:r>
            <a:r>
              <a:rPr kumimoji="0" lang="de-AT" sz="2400" b="0" i="0" u="none" strike="noStrike" kern="1200" cap="none" spc="0" normalizeH="0" baseline="0" noProof="0" dirty="0">
                <a:ln>
                  <a:noFill/>
                </a:ln>
                <a:solidFill>
                  <a:prstClr val="black"/>
                </a:solidFill>
                <a:effectLst/>
                <a:uLnTx/>
                <a:uFillTx/>
                <a:latin typeface="Calibri"/>
                <a:ea typeface="+mn-ea"/>
                <a:cs typeface="+mn-cs"/>
              </a:rPr>
              <a:t> in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Arabic</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and</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Italian</a:t>
            </a:r>
            <a:r>
              <a:rPr kumimoji="0" lang="de-AT" sz="2400" b="0" i="0" u="none" strike="noStrike" kern="1200" cap="none" spc="0" normalizeH="0" baseline="0" noProof="0" dirty="0">
                <a:ln>
                  <a:noFill/>
                </a:ln>
                <a:solidFill>
                  <a:prstClr val="black"/>
                </a:solidFill>
                <a:effectLst/>
                <a:uLnTx/>
                <a:uFillTx/>
                <a:latin typeface="Calibri"/>
                <a:ea typeface="+mn-ea"/>
                <a:cs typeface="+mn-cs"/>
              </a:rPr>
              <a:t> but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my</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life</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encompasses</a:t>
            </a:r>
            <a:r>
              <a:rPr kumimoji="0" lang="de-AT" sz="2400" b="0" i="0" u="none" strike="noStrike" kern="1200" cap="none" spc="0" normalizeH="0" baseline="0" noProof="0" dirty="0">
                <a:ln>
                  <a:noFill/>
                </a:ln>
                <a:solidFill>
                  <a:prstClr val="black"/>
                </a:solidFill>
                <a:effectLst/>
                <a:uLnTx/>
                <a:uFillTx/>
                <a:latin typeface="Calibri"/>
                <a:ea typeface="+mn-ea"/>
                <a:cs typeface="+mn-cs"/>
              </a:rPr>
              <a:t> Berber, French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and</a:t>
            </a:r>
            <a:r>
              <a:rPr kumimoji="0" lang="de-AT" sz="2400" b="0" i="0" u="none" strike="noStrike" kern="1200" cap="none" spc="0" normalizeH="0" baseline="0" noProof="0" dirty="0">
                <a:ln>
                  <a:noFill/>
                </a:ln>
                <a:solidFill>
                  <a:prstClr val="black"/>
                </a:solidFill>
                <a:effectLst/>
                <a:uLnTx/>
                <a:uFillTx/>
                <a:latin typeface="Calibri"/>
                <a:ea typeface="+mn-ea"/>
                <a:cs typeface="+mn-cs"/>
              </a:rPr>
              <a:t> English. I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can</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say</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that</a:t>
            </a:r>
            <a:r>
              <a:rPr kumimoji="0" lang="de-AT" sz="2400" b="0" i="0" u="none" strike="noStrike" kern="1200" cap="none" spc="0" normalizeH="0" baseline="0" noProof="0" dirty="0">
                <a:ln>
                  <a:noFill/>
                </a:ln>
                <a:solidFill>
                  <a:prstClr val="black"/>
                </a:solidFill>
                <a:effectLst/>
                <a:uLnTx/>
                <a:uFillTx/>
                <a:latin typeface="Calibri"/>
                <a:ea typeface="+mn-ea"/>
                <a:cs typeface="+mn-cs"/>
              </a:rPr>
              <a:t> I am a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linguistic</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polygamist</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of</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sorts</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and</a:t>
            </a:r>
            <a:r>
              <a:rPr kumimoji="0" lang="de-AT" sz="2400" b="0" i="0" u="none" strike="noStrike" kern="1200" cap="none" spc="0" normalizeH="0" baseline="0" noProof="0" dirty="0">
                <a:ln>
                  <a:noFill/>
                </a:ln>
                <a:solidFill>
                  <a:prstClr val="black"/>
                </a:solidFill>
                <a:effectLst/>
                <a:uLnTx/>
                <a:uFillTx/>
                <a:latin typeface="Calibri"/>
                <a:ea typeface="+mn-ea"/>
                <a:cs typeface="+mn-cs"/>
              </a:rPr>
              <a:t> so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linguistic</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mediators</a:t>
            </a:r>
            <a:r>
              <a:rPr kumimoji="0" lang="de-AT" sz="2400" b="0" i="0" u="none" strike="noStrike" kern="1200" cap="none" spc="0" normalizeH="0" baseline="0" noProof="0" dirty="0">
                <a:ln>
                  <a:noFill/>
                </a:ln>
                <a:solidFill>
                  <a:prstClr val="black"/>
                </a:solidFill>
                <a:effectLst/>
                <a:uLnTx/>
                <a:uFillTx/>
                <a:latin typeface="Calibri"/>
                <a:ea typeface="+mn-ea"/>
                <a:cs typeface="+mn-cs"/>
              </a:rPr>
              <a:t>, such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as</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interpreters</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and</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translators</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have</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always</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fascinated</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me</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My</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own</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literary</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goal</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has</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become</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to</a:t>
            </a:r>
            <a:r>
              <a:rPr kumimoji="0" lang="de-AT" sz="2400" b="0" i="0" u="none" strike="noStrike" kern="1200" cap="none" spc="0" normalizeH="0" baseline="0" noProof="0" dirty="0">
                <a:ln>
                  <a:noFill/>
                </a:ln>
                <a:solidFill>
                  <a:prstClr val="black"/>
                </a:solidFill>
                <a:effectLst/>
                <a:uLnTx/>
                <a:uFillTx/>
                <a:latin typeface="Calibri"/>
                <a:ea typeface="+mn-ea"/>
                <a:cs typeface="+mn-cs"/>
              </a:rPr>
              <a:t> mix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and</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contaminate</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my</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many</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languages</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with</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each</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other</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through</a:t>
            </a:r>
            <a:r>
              <a:rPr kumimoji="0" lang="de-AT" sz="2400" b="0" i="0" u="none" strike="noStrike" kern="1200" cap="none" spc="0" normalizeH="0" baseline="0" noProof="0" dirty="0">
                <a:ln>
                  <a:noFill/>
                </a:ln>
                <a:solidFill>
                  <a:prstClr val="black"/>
                </a:solidFill>
                <a:effectLst/>
                <a:uLnTx/>
                <a:uFillTx/>
                <a:latin typeface="Calibri"/>
                <a:ea typeface="+mn-ea"/>
                <a:cs typeface="+mn-cs"/>
              </a:rPr>
              <a:t> </a:t>
            </a:r>
            <a:r>
              <a:rPr kumimoji="0" lang="de-AT" sz="2400" b="0" i="0" u="none" strike="noStrike" kern="1200" cap="none" spc="0" normalizeH="0" baseline="0" noProof="0" dirty="0" err="1">
                <a:ln>
                  <a:noFill/>
                </a:ln>
                <a:solidFill>
                  <a:prstClr val="black"/>
                </a:solidFill>
                <a:effectLst/>
                <a:uLnTx/>
                <a:uFillTx/>
                <a:latin typeface="Calibri"/>
                <a:ea typeface="+mn-ea"/>
                <a:cs typeface="+mn-cs"/>
              </a:rPr>
              <a:t>literature</a:t>
            </a:r>
            <a:r>
              <a:rPr kumimoji="0" lang="de-AT" sz="2400" b="0" i="0" u="none" strike="noStrike" kern="1200" cap="none" spc="0" normalizeH="0" baseline="0" noProof="0" dirty="0">
                <a:ln>
                  <a:noFill/>
                </a:ln>
                <a:solidFill>
                  <a:prstClr val="black"/>
                </a:solidFill>
                <a:effectLst/>
                <a:uLnTx/>
                <a:uFillTx/>
                <a:latin typeface="Calibri"/>
                <a:ea typeface="+mn-ea"/>
                <a:cs typeface="+mn-cs"/>
              </a:rPr>
              <a:t>.</a:t>
            </a:r>
            <a:endParaRPr kumimoji="0" lang="it-IT"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hteck 5"/>
          <p:cNvSpPr/>
          <p:nvPr/>
        </p:nvSpPr>
        <p:spPr>
          <a:xfrm>
            <a:off x="2855640" y="404664"/>
            <a:ext cx="6696744" cy="15121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18000">
                  <a:noFill/>
                  <a:prstDash val="solid"/>
                  <a:miter lim="800000"/>
                </a:ln>
                <a:solidFill>
                  <a:prstClr val="black"/>
                </a:solidFill>
                <a:effectLst>
                  <a:outerShdw blurRad="25500" dist="23000" dir="7020000" algn="tl">
                    <a:srgbClr val="000000">
                      <a:alpha val="50000"/>
                    </a:srgbClr>
                  </a:outerShdw>
                </a:effectLst>
                <a:uLnTx/>
                <a:uFillTx/>
                <a:latin typeface="Calibri"/>
                <a:ea typeface="+mn-ea"/>
                <a:cs typeface="+mn-cs"/>
              </a:rPr>
              <a:t>Amara </a:t>
            </a:r>
            <a:r>
              <a:rPr kumimoji="0" lang="en-US" sz="1800" b="1" i="0" u="none" strike="noStrike" kern="1200" cap="none" spc="0" normalizeH="0" baseline="0" noProof="0" dirty="0" err="1">
                <a:ln w="18000">
                  <a:noFill/>
                  <a:prstDash val="solid"/>
                  <a:miter lim="800000"/>
                </a:ln>
                <a:solidFill>
                  <a:prstClr val="black"/>
                </a:solidFill>
                <a:effectLst>
                  <a:outerShdw blurRad="25500" dist="23000" dir="7020000" algn="tl">
                    <a:srgbClr val="000000">
                      <a:alpha val="50000"/>
                    </a:srgbClr>
                  </a:outerShdw>
                </a:effectLst>
                <a:uLnTx/>
                <a:uFillTx/>
                <a:latin typeface="Calibri"/>
                <a:ea typeface="+mn-ea"/>
                <a:cs typeface="+mn-cs"/>
              </a:rPr>
              <a:t>Lakhous</a:t>
            </a:r>
            <a:r>
              <a:rPr kumimoji="0" lang="en-US" sz="1800" b="0" i="0" u="none" strike="noStrike" kern="1200" cap="none" spc="0" normalizeH="0" baseline="0" noProof="0" dirty="0">
                <a:ln>
                  <a:noFill/>
                </a:ln>
                <a:solidFill>
                  <a:prstClr val="black"/>
                </a:solidFill>
                <a:effectLst/>
                <a:uLnTx/>
                <a:uFillTx/>
                <a:latin typeface="Calibri"/>
                <a:ea typeface="+mn-ea"/>
                <a:cs typeface="+mn-cs"/>
              </a:rPr>
              <a:t>: On the Quest to write in a Third Language. Amara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Lakhous</a:t>
            </a:r>
            <a:r>
              <a:rPr kumimoji="0" lang="en-US" sz="1800" b="0" i="0" u="none" strike="noStrike" kern="1200" cap="none" spc="0" normalizeH="0" baseline="0" noProof="0" dirty="0">
                <a:ln>
                  <a:noFill/>
                </a:ln>
                <a:solidFill>
                  <a:prstClr val="black"/>
                </a:solidFill>
                <a:effectLst/>
                <a:uLnTx/>
                <a:uFillTx/>
                <a:latin typeface="Calibri"/>
                <a:ea typeface="+mn-ea"/>
                <a:cs typeface="+mn-cs"/>
              </a:rPr>
              <a:t> dreams of Green Cheese and Being Reborn into New York City. </a:t>
            </a:r>
            <a:r>
              <a:rPr kumimoji="0" lang="de-AT" sz="1800" b="0" i="0" u="none" strike="noStrike" kern="1200" cap="none" spc="0" normalizeH="0" baseline="0" noProof="0" dirty="0">
                <a:ln>
                  <a:noFill/>
                </a:ln>
                <a:solidFill>
                  <a:prstClr val="black"/>
                </a:solidFill>
                <a:effectLst/>
                <a:uLnTx/>
                <a:uFillTx/>
                <a:latin typeface="Calibri"/>
                <a:ea typeface="+mn-ea"/>
                <a:cs typeface="+mn-cs"/>
              </a:rPr>
              <a:t>May, 4, 2016. </a:t>
            </a:r>
            <a:endParaRPr kumimoji="0" lang="it-IT"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8988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p:nvPr/>
        </p:nvSpPr>
        <p:spPr>
          <a:xfrm>
            <a:off x="4648200" y="6400424"/>
            <a:ext cx="2895600"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lgn="ctr">
              <a:defRPr sz="1200">
                <a:solidFill>
                  <a:srgbClr val="888888"/>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a:ln>
                  <a:noFill/>
                </a:ln>
                <a:solidFill>
                  <a:srgbClr val="888888"/>
                </a:solidFill>
                <a:effectLst/>
                <a:uLnTx/>
                <a:uFillTx/>
                <a:latin typeface="Calibri"/>
                <a:ea typeface="+mn-ea"/>
                <a:cs typeface="+mn-cs"/>
                <a:sym typeface="Calibri"/>
              </a:rPr>
              <a:t>Simona Bartoli Kucher</a:t>
            </a:r>
          </a:p>
        </p:txBody>
      </p:sp>
      <p:sp>
        <p:nvSpPr>
          <p:cNvPr id="226" name="Shape 226"/>
          <p:cNvSpPr/>
          <p:nvPr/>
        </p:nvSpPr>
        <p:spPr>
          <a:xfrm>
            <a:off x="1981200" y="6400424"/>
            <a:ext cx="2133600"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spAutoFit/>
          </a:bodyPr>
          <a:lstStyle>
            <a:lvl1pPr>
              <a:defRPr sz="1200">
                <a:solidFill>
                  <a:srgbClr val="888888"/>
                </a:solidFil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888888"/>
                </a:solidFill>
                <a:effectLst/>
                <a:uLnTx/>
                <a:uFillTx/>
                <a:latin typeface="Calibri"/>
                <a:ea typeface="+mn-ea"/>
                <a:cs typeface="+mn-cs"/>
                <a:sym typeface="Calibri"/>
              </a:rPr>
              <a:t>08/11/2016</a:t>
            </a:r>
          </a:p>
        </p:txBody>
      </p:sp>
      <p:sp>
        <p:nvSpPr>
          <p:cNvPr id="5" name="Foliennummernplatzhalter 4">
            <a:extLst>
              <a:ext uri="{FF2B5EF4-FFF2-40B4-BE49-F238E27FC236}">
                <a16:creationId xmlns:a16="http://schemas.microsoft.com/office/drawing/2014/main" id="{D25917A1-4FA4-4528-8883-172649CE291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54DE5-C571-48E8-A5BC-B369434E2F44}" type="slidenum">
              <a:rPr kumimoji="0" lang="de-DE" sz="1200" b="0" i="0" u="none" strike="noStrike" kern="1200" cap="none" spc="0" normalizeH="0" baseline="0" noProof="0" smtClean="0">
                <a:ln>
                  <a:noFill/>
                </a:ln>
                <a:solidFill>
                  <a:prstClr val="black">
                    <a:lumMod val="65000"/>
                    <a:lumOff val="3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de-DE" sz="1200" b="0" i="0" u="none" strike="noStrike" kern="1200" cap="none" spc="0" normalizeH="0" baseline="0" noProof="0" dirty="0">
              <a:ln>
                <a:noFill/>
              </a:ln>
              <a:solidFill>
                <a:prstClr val="black">
                  <a:lumMod val="65000"/>
                  <a:lumOff val="35000"/>
                </a:prstClr>
              </a:solidFill>
              <a:effectLst/>
              <a:uLnTx/>
              <a:uFillTx/>
              <a:latin typeface="Gill Sans MT" panose="020B0502020104020203"/>
              <a:ea typeface="+mn-ea"/>
              <a:cs typeface="+mn-cs"/>
            </a:endParaRPr>
          </a:p>
        </p:txBody>
      </p:sp>
      <p:pic>
        <p:nvPicPr>
          <p:cNvPr id="228" name="pasted-image.tiff"/>
          <p:cNvPicPr>
            <a:picLocks noChangeAspect="1"/>
          </p:cNvPicPr>
          <p:nvPr/>
        </p:nvPicPr>
        <p:blipFill>
          <a:blip r:embed="rId3"/>
          <a:stretch>
            <a:fillRect/>
          </a:stretch>
        </p:blipFill>
        <p:spPr>
          <a:xfrm>
            <a:off x="1521731" y="1"/>
            <a:ext cx="4500338" cy="6244219"/>
          </a:xfrm>
          <a:prstGeom prst="rect">
            <a:avLst/>
          </a:prstGeom>
          <a:ln w="12700">
            <a:miter lim="400000"/>
          </a:ln>
        </p:spPr>
      </p:pic>
      <p:pic>
        <p:nvPicPr>
          <p:cNvPr id="229" name="pasted-image.tiff"/>
          <p:cNvPicPr>
            <a:picLocks noChangeAspect="1"/>
          </p:cNvPicPr>
          <p:nvPr/>
        </p:nvPicPr>
        <p:blipFill>
          <a:blip r:embed="rId4"/>
          <a:stretch>
            <a:fillRect/>
          </a:stretch>
        </p:blipFill>
        <p:spPr>
          <a:xfrm>
            <a:off x="6164654" y="-1"/>
            <a:ext cx="4500339" cy="6244220"/>
          </a:xfrm>
          <a:prstGeom prst="rect">
            <a:avLst/>
          </a:prstGeom>
          <a:ln w="12700">
            <a:miter lim="400000"/>
          </a:ln>
        </p:spPr>
      </p:pic>
      <p:sp>
        <p:nvSpPr>
          <p:cNvPr id="2" name="Datumsplatzhalter 1">
            <a:extLst>
              <a:ext uri="{FF2B5EF4-FFF2-40B4-BE49-F238E27FC236}">
                <a16:creationId xmlns:a16="http://schemas.microsoft.com/office/drawing/2014/main" id="{700FB88A-CD29-7460-CB7B-345DAA7FE28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5B8CCF-10DC-43B9-8CF1-FACA34842795}" type="datetime1">
              <a:rPr kumimoji="0" lang="de-A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ußzeilenplatzhalter 2">
            <a:extLst>
              <a:ext uri="{FF2B5EF4-FFF2-40B4-BE49-F238E27FC236}">
                <a16:creationId xmlns:a16="http://schemas.microsoft.com/office/drawing/2014/main" id="{BAC1107C-FE8C-C0C2-A69A-A628A2FDD8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Simona Bartoli Kucher                        SLTED 2022</a:t>
            </a:r>
            <a:endParaRPr kumimoji="0" lang="de-DE"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0792959"/>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7F92EB9-D701-4FAD-B1F6-2D99B0E769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0F0A9E-029A-4E20-8152-792B48CD2F44}" type="datetime1">
              <a:rPr kumimoji="0" lang="de-A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ußzeilenplatzhalter 2">
            <a:extLst>
              <a:ext uri="{FF2B5EF4-FFF2-40B4-BE49-F238E27FC236}">
                <a16:creationId xmlns:a16="http://schemas.microsoft.com/office/drawing/2014/main" id="{59427B8A-BC1D-4B3E-AAA4-1A7B4F1745A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t>Simona Bartoli Kucher                        SLTED 2022</a:t>
            </a:r>
            <a:endParaRPr kumimoji="0" lang="it-IT"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liennummernplatzhalter 3">
            <a:extLst>
              <a:ext uri="{FF2B5EF4-FFF2-40B4-BE49-F238E27FC236}">
                <a16:creationId xmlns:a16="http://schemas.microsoft.com/office/drawing/2014/main" id="{AFC59512-6DC0-4D26-96E0-2FFF1A3CBA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910B2C-4F80-4346-BFA7-DC5BE285990F}" type="slidenum">
              <a:rPr kumimoji="0" lang="it-IT"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Grafik 5">
            <a:extLst>
              <a:ext uri="{FF2B5EF4-FFF2-40B4-BE49-F238E27FC236}">
                <a16:creationId xmlns:a16="http://schemas.microsoft.com/office/drawing/2014/main" id="{69947C23-6EE8-446B-BA81-93ED540E69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2" y="548682"/>
            <a:ext cx="4010025" cy="5476875"/>
          </a:xfrm>
          <a:prstGeom prst="rect">
            <a:avLst/>
          </a:prstGeom>
        </p:spPr>
      </p:pic>
      <p:pic>
        <p:nvPicPr>
          <p:cNvPr id="8" name="Grafik 7">
            <a:extLst>
              <a:ext uri="{FF2B5EF4-FFF2-40B4-BE49-F238E27FC236}">
                <a16:creationId xmlns:a16="http://schemas.microsoft.com/office/drawing/2014/main" id="{A832FD15-8C55-4EAC-9EEF-487D454E80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7900" y="567732"/>
            <a:ext cx="4038600" cy="5457825"/>
          </a:xfrm>
          <a:prstGeom prst="rect">
            <a:avLst/>
          </a:prstGeom>
        </p:spPr>
      </p:pic>
    </p:spTree>
    <p:extLst>
      <p:ext uri="{BB962C8B-B14F-4D97-AF65-F5344CB8AC3E}">
        <p14:creationId xmlns:p14="http://schemas.microsoft.com/office/powerpoint/2010/main" val="2595999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Screenshot enthält.&#10;&#10;Mit sehr hoher Zuverlässigkeit generierte Beschreibung">
            <a:extLst>
              <a:ext uri="{FF2B5EF4-FFF2-40B4-BE49-F238E27FC236}">
                <a16:creationId xmlns:a16="http://schemas.microsoft.com/office/drawing/2014/main" id="{E46035AA-1822-480D-8F88-13494C5C6AED}"/>
              </a:ext>
            </a:extLst>
          </p:cNvPr>
          <p:cNvPicPr>
            <a:picLocks noChangeAspect="1"/>
          </p:cNvPicPr>
          <p:nvPr/>
        </p:nvPicPr>
        <p:blipFill rotWithShape="1">
          <a:blip r:embed="rId3">
            <a:extLst>
              <a:ext uri="{28A0092B-C50C-407E-A947-70E740481C1C}">
                <a14:useLocalDpi xmlns:a14="http://schemas.microsoft.com/office/drawing/2010/main" val="0"/>
              </a:ext>
            </a:extLst>
          </a:blip>
          <a:srcRect t="10433" r="1" b="7894"/>
          <a:stretch/>
        </p:blipFill>
        <p:spPr>
          <a:xfrm>
            <a:off x="714329" y="643467"/>
            <a:ext cx="5149942" cy="5571066"/>
          </a:xfrm>
          <a:prstGeom prst="rect">
            <a:avLst/>
          </a:prstGeom>
        </p:spPr>
      </p:pic>
      <p:pic>
        <p:nvPicPr>
          <p:cNvPr id="6" name="Grafik 5" descr="Ein Bild, das Person, draußen, Baum, Mann enthält.&#10;&#10;Mit sehr hoher Zuverlässigkeit generierte Beschreibung">
            <a:extLst>
              <a:ext uri="{FF2B5EF4-FFF2-40B4-BE49-F238E27FC236}">
                <a16:creationId xmlns:a16="http://schemas.microsoft.com/office/drawing/2014/main" id="{CA10C75E-296C-4807-95E3-BF05F92141AE}"/>
              </a:ext>
            </a:extLst>
          </p:cNvPr>
          <p:cNvPicPr>
            <a:picLocks noChangeAspect="1"/>
          </p:cNvPicPr>
          <p:nvPr/>
        </p:nvPicPr>
        <p:blipFill rotWithShape="1">
          <a:blip r:embed="rId4">
            <a:extLst>
              <a:ext uri="{28A0092B-C50C-407E-A947-70E740481C1C}">
                <a14:useLocalDpi xmlns:a14="http://schemas.microsoft.com/office/drawing/2010/main" val="0"/>
              </a:ext>
            </a:extLst>
          </a:blip>
          <a:srcRect r="2" b="16164"/>
          <a:stretch/>
        </p:blipFill>
        <p:spPr>
          <a:xfrm>
            <a:off x="6327737" y="643467"/>
            <a:ext cx="5149922" cy="5571066"/>
          </a:xfrm>
          <a:prstGeom prst="rect">
            <a:avLst/>
          </a:prstGeom>
        </p:spPr>
      </p:pic>
      <p:sp>
        <p:nvSpPr>
          <p:cNvPr id="5" name="Fußzeilenplatzhalter 4">
            <a:extLst>
              <a:ext uri="{FF2B5EF4-FFF2-40B4-BE49-F238E27FC236}">
                <a16:creationId xmlns:a16="http://schemas.microsoft.com/office/drawing/2014/main" id="{8709EA54-5296-4C34-B8C3-BA2C9633F4EB}"/>
              </a:ext>
            </a:extLst>
          </p:cNvPr>
          <p:cNvSpPr>
            <a:spLocks noGrp="1"/>
          </p:cNvSpPr>
          <p:nvPr>
            <p:ph type="ftr" sz="quarter" idx="11"/>
          </p:nvPr>
        </p:nvSpPr>
        <p:spPr/>
        <p:txBody>
          <a:bodyP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rPr>
              <a:t>Simona Bartoli Kucher                        SLTED 2022</a:t>
            </a:r>
            <a:endParaRPr kumimoji="0" lang="de-DE"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7" name="Foliennummernplatzhalter 6">
            <a:extLst>
              <a:ext uri="{FF2B5EF4-FFF2-40B4-BE49-F238E27FC236}">
                <a16:creationId xmlns:a16="http://schemas.microsoft.com/office/drawing/2014/main" id="{C39CA038-0325-4485-8F4A-947521F21EB1}"/>
              </a:ext>
            </a:extLst>
          </p:cNvPr>
          <p:cNvSpPr>
            <a:spLocks noGrp="1"/>
          </p:cNvSpPr>
          <p:nvPr>
            <p:ph type="sldNum" sz="quarter" idx="12"/>
          </p:nvPr>
        </p:nvSpPr>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0FF54DE5-C571-48E8-A5BC-B369434E2F44}" type="slidenum">
              <a:rPr kumimoji="0" lang="de-DE" sz="1200" b="0" i="0" u="none" strike="noStrike" kern="1200" cap="none" spc="0" normalizeH="0" baseline="0" noProof="0" smtClean="0">
                <a:ln>
                  <a:noFill/>
                </a:ln>
                <a:solidFill>
                  <a:prstClr val="black">
                    <a:tint val="7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48</a:t>
            </a:fld>
            <a:endParaRPr kumimoji="0" lang="de-DE" sz="1200" b="0" i="0" u="none" strike="noStrike" kern="1200" cap="none" spc="0" normalizeH="0" baseline="0" noProof="0">
              <a:ln>
                <a:noFill/>
              </a:ln>
              <a:solidFill>
                <a:prstClr val="black">
                  <a:tint val="75000"/>
                </a:prstClr>
              </a:solidFill>
              <a:effectLst/>
              <a:uLnTx/>
              <a:uFillTx/>
              <a:latin typeface="Gill Sans MT" panose="020B0502020104020203"/>
              <a:ea typeface="+mn-ea"/>
              <a:cs typeface="+mn-cs"/>
            </a:endParaRPr>
          </a:p>
        </p:txBody>
      </p:sp>
      <p:sp>
        <p:nvSpPr>
          <p:cNvPr id="2" name="Datumsplatzhalter 1">
            <a:extLst>
              <a:ext uri="{FF2B5EF4-FFF2-40B4-BE49-F238E27FC236}">
                <a16:creationId xmlns:a16="http://schemas.microsoft.com/office/drawing/2014/main" id="{ECAB087E-5462-6213-0C80-B56F79D2333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22C6840-1A90-422B-93A2-71120F62E1E2}" type="datetime1">
              <a:rPr kumimoji="0" lang="de-A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26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7FD18C8F-F4DE-498B-8E61-C889DAC41786}"/>
              </a:ext>
            </a:extLst>
          </p:cNvPr>
          <p:cNvPicPr>
            <a:picLocks noChangeAspect="1"/>
          </p:cNvPicPr>
          <p:nvPr/>
        </p:nvPicPr>
        <p:blipFill rotWithShape="1">
          <a:blip r:embed="rId3">
            <a:extLst>
              <a:ext uri="{28A0092B-C50C-407E-A947-70E740481C1C}">
                <a14:useLocalDpi xmlns:a14="http://schemas.microsoft.com/office/drawing/2010/main" val="0"/>
              </a:ext>
            </a:extLst>
          </a:blip>
          <a:srcRect r="-1" b="15960"/>
          <a:stretch/>
        </p:blipFill>
        <p:spPr>
          <a:xfrm>
            <a:off x="1" y="10"/>
            <a:ext cx="6936390" cy="6857990"/>
          </a:xfrm>
          <a:prstGeom prst="rect">
            <a:avLst/>
          </a:prstGeom>
        </p:spPr>
      </p:pic>
      <p:sp>
        <p:nvSpPr>
          <p:cNvPr id="10" name="Textfeld 9">
            <a:extLst>
              <a:ext uri="{FF2B5EF4-FFF2-40B4-BE49-F238E27FC236}">
                <a16:creationId xmlns:a16="http://schemas.microsoft.com/office/drawing/2014/main" id="{3D3048B9-7EFE-41A8-AF6B-3007DEBF0CC4}"/>
              </a:ext>
            </a:extLst>
          </p:cNvPr>
          <p:cNvSpPr txBox="1"/>
          <p:nvPr/>
        </p:nvSpPr>
        <p:spPr>
          <a:xfrm>
            <a:off x="7530751" y="1949458"/>
            <a:ext cx="3822189" cy="3742762"/>
          </a:xfrm>
          <a:prstGeom prst="rect">
            <a:avLst/>
          </a:prstGeom>
        </p:spPr>
        <p:txBody>
          <a:bodyPr vert="horz" lIns="91440" tIns="45720" rIns="91440" bIns="45720" rtlCol="0">
            <a:normAutofit lnSpcReduction="10000"/>
          </a:bodyPr>
          <a:lstStyle/>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2000" b="0" i="0" u="sng" strike="noStrike" kern="1200" cap="none" spc="0" normalizeH="0" baseline="0" noProof="0" dirty="0" err="1">
                <a:ln>
                  <a:noFill/>
                </a:ln>
                <a:solidFill>
                  <a:prstClr val="black"/>
                </a:solidFill>
                <a:effectLst/>
                <a:uLnTx/>
                <a:uFillTx/>
                <a:latin typeface="Calibri" panose="020F0502020204030204"/>
                <a:ea typeface="+mn-ea"/>
                <a:cs typeface="+mn-cs"/>
                <a:hlinkClick r:id="rId4"/>
              </a:rPr>
              <a:t>Sektion</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hlinkClick r:id="rId4"/>
              </a:rPr>
              <a:t> alumni </a:t>
            </a:r>
            <a:r>
              <a:rPr kumimoji="0" lang="en-US" sz="2000" b="0" i="0" u="sng" strike="noStrike" kern="1200" cap="none" spc="0" normalizeH="0" baseline="0" noProof="0" dirty="0" err="1">
                <a:ln>
                  <a:noFill/>
                </a:ln>
                <a:solidFill>
                  <a:prstClr val="black"/>
                </a:solidFill>
                <a:effectLst/>
                <a:uLnTx/>
                <a:uFillTx/>
                <a:latin typeface="Calibri" panose="020F0502020204030204"/>
                <a:ea typeface="+mn-ea"/>
                <a:cs typeface="+mn-cs"/>
                <a:hlinkClick r:id="rId4"/>
              </a:rPr>
              <a:t>Romanistik</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hlinkClick r:id="rId4"/>
              </a:rPr>
              <a:t>: Workshop </a:t>
            </a:r>
            <a:r>
              <a:rPr kumimoji="0" lang="en-US" sz="2000" b="0" i="0" u="sng" strike="noStrike" kern="1200" cap="none" spc="0" normalizeH="0" baseline="0" noProof="0" dirty="0" err="1">
                <a:ln>
                  <a:noFill/>
                </a:ln>
                <a:solidFill>
                  <a:prstClr val="black"/>
                </a:solidFill>
                <a:effectLst/>
                <a:uLnTx/>
                <a:uFillTx/>
                <a:latin typeface="Calibri" panose="020F0502020204030204"/>
                <a:ea typeface="+mn-ea"/>
                <a:cs typeface="+mn-cs"/>
                <a:hlinkClick r:id="rId4"/>
              </a:rPr>
              <a:t>mit</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hlinkClick r:id="rId4"/>
              </a:rPr>
              <a:t> </a:t>
            </a:r>
            <a:r>
              <a:rPr kumimoji="0" lang="en-US" sz="2000" b="0" i="0" u="sng" strike="noStrike" kern="1200" cap="none" spc="0" normalizeH="0" baseline="0" noProof="0" dirty="0" err="1">
                <a:ln>
                  <a:noFill/>
                </a:ln>
                <a:solidFill>
                  <a:prstClr val="black"/>
                </a:solidFill>
                <a:effectLst/>
                <a:uLnTx/>
                <a:uFillTx/>
                <a:latin typeface="Calibri" panose="020F0502020204030204"/>
                <a:ea typeface="+mn-ea"/>
                <a:cs typeface="+mn-cs"/>
                <a:hlinkClick r:id="rId4"/>
              </a:rPr>
              <a:t>Takoua</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hlinkClick r:id="rId4"/>
              </a:rPr>
              <a:t> Ben Mohamed - alumni UNI </a:t>
            </a:r>
            <a:r>
              <a:rPr kumimoji="0" lang="en-US" sz="2000" b="0" i="0" u="sng" strike="noStrike" kern="1200" cap="none" spc="0" normalizeH="0" baseline="0" noProof="0" dirty="0" err="1">
                <a:ln>
                  <a:noFill/>
                </a:ln>
                <a:solidFill>
                  <a:prstClr val="black"/>
                </a:solidFill>
                <a:effectLst/>
                <a:uLnTx/>
                <a:uFillTx/>
                <a:latin typeface="Calibri" panose="020F0502020204030204"/>
                <a:ea typeface="+mn-ea"/>
                <a:cs typeface="+mn-cs"/>
                <a:hlinkClick r:id="rId4"/>
              </a:rPr>
              <a:t>graz</a:t>
            </a:r>
            <a:r>
              <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hlinkClick r:id="rId4"/>
              </a:rPr>
              <a:t> (uni-graz.at)</a:t>
            </a:r>
            <a:endPar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endParaRPr kumimoji="0" lang="en-US" sz="2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US" sz="32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LH GRAZ</a:t>
            </a:r>
          </a:p>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US" sz="4000" b="0" i="0" u="none" strike="noStrike" kern="1200" cap="none" spc="0" normalizeH="0" baseline="0" noProof="0" dirty="0">
                <a:ln w="0"/>
                <a:solidFill>
                  <a:srgbClr val="00B0F0"/>
                </a:solidFill>
                <a:effectLst>
                  <a:outerShdw blurRad="38100" dist="25400" dir="5400000" algn="ctr" rotWithShape="0">
                    <a:srgbClr val="6E747A">
                      <a:alpha val="43000"/>
                    </a:srgbClr>
                  </a:outerShdw>
                </a:effectLst>
                <a:uLnTx/>
                <a:uFillTx/>
                <a:latin typeface="Calibri" panose="020F0502020204030204"/>
                <a:ea typeface="+mn-ea"/>
                <a:cs typeface="+mn-cs"/>
              </a:rPr>
              <a:t>24.11.2022</a:t>
            </a:r>
          </a:p>
          <a:p>
            <a:pPr marL="0" marR="0" lvl="0" indent="0" algn="ctr" defTabSz="914400" rtl="0" eaLnBrk="1" fontAlgn="auto" latinLnBrk="0" hangingPunct="1">
              <a:lnSpc>
                <a:spcPct val="90000"/>
              </a:lnSpc>
              <a:spcBef>
                <a:spcPts val="0"/>
              </a:spcBef>
              <a:spcAft>
                <a:spcPts val="800"/>
              </a:spcAft>
              <a:buClrTx/>
              <a:buSzTx/>
              <a:buFontTx/>
              <a:buNone/>
              <a:tabLst/>
              <a:defRPr/>
            </a:pPr>
            <a:r>
              <a:rPr kumimoji="0" lang="en-US" sz="3200" b="0"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Takoua</a:t>
            </a:r>
            <a:r>
              <a:rPr kumimoji="0" lang="en-US" sz="32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 Ben Mohamed</a:t>
            </a:r>
          </a:p>
        </p:txBody>
      </p:sp>
      <p:sp>
        <p:nvSpPr>
          <p:cNvPr id="3" name="Fußzeilenplatzhalter 2">
            <a:extLst>
              <a:ext uri="{FF2B5EF4-FFF2-40B4-BE49-F238E27FC236}">
                <a16:creationId xmlns:a16="http://schemas.microsoft.com/office/drawing/2014/main" id="{C7C4729F-2354-40A6-89A0-B7E7F03CA615}"/>
              </a:ext>
            </a:extLst>
          </p:cNvPr>
          <p:cNvSpPr>
            <a:spLocks noGrp="1"/>
          </p:cNvSpPr>
          <p:nvPr>
            <p:ph type="ftr" sz="quarter" idx="11"/>
          </p:nvPr>
        </p:nvSpPr>
        <p:spPr>
          <a:xfrm>
            <a:off x="841248" y="6356350"/>
            <a:ext cx="411480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200" b="0" i="0" u="none" strike="noStrike" kern="1200" cap="none" spc="0" normalizeH="0" baseline="0" noProof="0">
                <a:ln>
                  <a:noFill/>
                </a:ln>
                <a:solidFill>
                  <a:srgbClr val="FFFFFF"/>
                </a:solidFill>
                <a:effectLst/>
                <a:uLnTx/>
                <a:uFillTx/>
                <a:latin typeface="Calibri" panose="020F0502020204030204"/>
                <a:ea typeface="+mn-ea"/>
                <a:cs typeface="+mn-cs"/>
              </a:rPr>
              <a:t>Simona Bartoli Kucher                        SLTED 2022</a:t>
            </a:r>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Foliennummernplatzhalter 3">
            <a:extLst>
              <a:ext uri="{FF2B5EF4-FFF2-40B4-BE49-F238E27FC236}">
                <a16:creationId xmlns:a16="http://schemas.microsoft.com/office/drawing/2014/main" id="{CC1EC0F5-9917-4D35-A270-3EAA700D5658}"/>
              </a:ext>
            </a:extLst>
          </p:cNvPr>
          <p:cNvSpPr>
            <a:spLocks noGrp="1"/>
          </p:cNvSpPr>
          <p:nvPr>
            <p:ph type="sldNum" sz="quarter" idx="12"/>
          </p:nvPr>
        </p:nvSpPr>
        <p:spPr>
          <a:xfrm>
            <a:off x="10467832" y="6356350"/>
            <a:ext cx="88596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9451FE8-3C07-5E48-A156-22294315D30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Datumsplatzhalter 1">
            <a:extLst>
              <a:ext uri="{FF2B5EF4-FFF2-40B4-BE49-F238E27FC236}">
                <a16:creationId xmlns:a16="http://schemas.microsoft.com/office/drawing/2014/main" id="{C9462874-3D02-1899-7035-EA50DADAE5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3D36DC-0629-4D84-9989-B42F8CC803A1}" type="datetime1">
              <a:rPr kumimoji="0" lang="de-A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DE"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46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1">
            <a:extLst>
              <a:ext uri="{FF2B5EF4-FFF2-40B4-BE49-F238E27FC236}">
                <a16:creationId xmlns:a16="http://schemas.microsoft.com/office/drawing/2014/main" id="{F5B43322-9F15-3149-E258-7E1E00AF8B42}"/>
              </a:ext>
            </a:extLst>
          </p:cNvPr>
          <p:cNvSpPr>
            <a:spLocks noGrp="1"/>
          </p:cNvSpPr>
          <p:nvPr>
            <p:ph type="title"/>
          </p:nvPr>
        </p:nvSpPr>
        <p:spPr>
          <a:xfrm>
            <a:off x="2514600" y="457207"/>
            <a:ext cx="7696200" cy="1947863"/>
          </a:xfrm>
        </p:spPr>
        <p:txBody>
          <a:bodyPr/>
          <a:lstStyle/>
          <a:p>
            <a:r>
              <a:rPr lang="de-AT" altLang="de-DE">
                <a:ln>
                  <a:noFill/>
                </a:ln>
              </a:rPr>
              <a:t>What are the hallmarks of a timely concept of cultural learning and language education ?</a:t>
            </a:r>
          </a:p>
        </p:txBody>
      </p:sp>
      <p:sp>
        <p:nvSpPr>
          <p:cNvPr id="12291" name="Inhaltsplatzhalter 2">
            <a:extLst>
              <a:ext uri="{FF2B5EF4-FFF2-40B4-BE49-F238E27FC236}">
                <a16:creationId xmlns:a16="http://schemas.microsoft.com/office/drawing/2014/main" id="{78F64F3C-95F1-2845-ACDF-27C8CAC8C201}"/>
              </a:ext>
            </a:extLst>
          </p:cNvPr>
          <p:cNvSpPr>
            <a:spLocks noGrp="1"/>
          </p:cNvSpPr>
          <p:nvPr>
            <p:ph idx="1"/>
          </p:nvPr>
        </p:nvSpPr>
        <p:spPr>
          <a:xfrm>
            <a:off x="2514600" y="2514603"/>
            <a:ext cx="7696200" cy="3484563"/>
          </a:xfrm>
        </p:spPr>
        <p:txBody>
          <a:bodyPr/>
          <a:lstStyle/>
          <a:p>
            <a:pPr marL="457189" indent="-457189">
              <a:buFont typeface="Arial" panose="020B0604020202020204" pitchFamily="34" charset="0"/>
              <a:buAutoNum type="arabicParenBoth"/>
            </a:pPr>
            <a:r>
              <a:rPr lang="de-AT" altLang="de-DE" sz="2800"/>
              <a:t>A focus on topical socio-cultural and educational challenges;</a:t>
            </a:r>
          </a:p>
          <a:p>
            <a:pPr marL="457189" indent="-457189">
              <a:buFont typeface="Arial" panose="020B0604020202020204" pitchFamily="34" charset="0"/>
              <a:buAutoNum type="arabicParenBoth"/>
            </a:pPr>
            <a:r>
              <a:rPr lang="de-AT" altLang="de-DE" sz="2800"/>
              <a:t>Inclusion of multimodal and digital dimensions;</a:t>
            </a:r>
          </a:p>
          <a:p>
            <a:pPr marL="457189" indent="-457189">
              <a:buFont typeface="Arial" panose="020B0604020202020204" pitchFamily="34" charset="0"/>
              <a:buAutoNum type="arabicParenBoth"/>
            </a:pPr>
            <a:r>
              <a:rPr lang="de-AT" altLang="de-DE" sz="2800"/>
              <a:t>A dialogic life approach;</a:t>
            </a:r>
          </a:p>
        </p:txBody>
      </p:sp>
      <p:sp>
        <p:nvSpPr>
          <p:cNvPr id="4" name="Fußzeilenplatzhalter 3">
            <a:extLst>
              <a:ext uri="{FF2B5EF4-FFF2-40B4-BE49-F238E27FC236}">
                <a16:creationId xmlns:a16="http://schemas.microsoft.com/office/drawing/2014/main" id="{757BE5B7-1ADB-4BCF-8D20-341BD9D625AE}"/>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solidFill>
                <a:latin typeface="Corbel" panose="020B0503020204020204"/>
              </a:rPr>
              <a:t>Werner Delanoy, University of Klagenfurt</a:t>
            </a:r>
            <a:endParaRPr lang="de-AT">
              <a:solidFill>
                <a:prstClr val="black"/>
              </a:solidFill>
              <a:latin typeface="Corbel" panose="020B0503020204020204"/>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DB3FBD0-E1C2-4095-94DC-D7A0236E374F}"/>
              </a:ext>
            </a:extLst>
          </p:cNvPr>
          <p:cNvSpPr>
            <a:spLocks noGrp="1"/>
          </p:cNvSpPr>
          <p:nvPr>
            <p:ph idx="1"/>
          </p:nvPr>
        </p:nvSpPr>
        <p:spPr>
          <a:xfrm>
            <a:off x="4965431" y="2438400"/>
            <a:ext cx="6586489" cy="3785419"/>
          </a:xfrm>
        </p:spPr>
        <p:txBody>
          <a:bodyPr>
            <a:normAutofit/>
          </a:bodyPr>
          <a:lstStyle/>
          <a:p>
            <a:pPr marL="0" indent="0">
              <a:spcBef>
                <a:spcPts val="0"/>
              </a:spcBef>
              <a:buNone/>
            </a:pPr>
            <a:r>
              <a:rPr lang="en-US" sz="2000" dirty="0"/>
              <a:t>My father spent winter in the village because the road construction site he worked for in Hamburg closed due to </a:t>
            </a:r>
            <a:r>
              <a:rPr lang="en-US" sz="2000" i="1" dirty="0" err="1"/>
              <a:t>Schlechtwetter</a:t>
            </a:r>
            <a:r>
              <a:rPr lang="en-US" sz="2000" i="1" dirty="0"/>
              <a:t>, </a:t>
            </a:r>
            <a:r>
              <a:rPr lang="en-US" sz="2000" dirty="0"/>
              <a:t>and generally reopened in early March.</a:t>
            </a:r>
            <a:endParaRPr lang="it-IT" sz="2000" dirty="0"/>
          </a:p>
          <a:p>
            <a:pPr marL="0" indent="0">
              <a:spcBef>
                <a:spcPts val="0"/>
              </a:spcBef>
              <a:buNone/>
            </a:pPr>
            <a:r>
              <a:rPr lang="en-US" sz="2000" dirty="0"/>
              <a:t>Even though I did not know the meaning, as a child I loved the word </a:t>
            </a:r>
            <a:r>
              <a:rPr lang="en-US" sz="2000" i="1" dirty="0" err="1"/>
              <a:t>Schlechtwetter</a:t>
            </a:r>
            <a:r>
              <a:rPr lang="en-US" sz="2000" i="1" dirty="0"/>
              <a:t> </a:t>
            </a:r>
            <a:r>
              <a:rPr lang="en-US" sz="2000" dirty="0"/>
              <a:t>as I associated it with the sweetest time of year, that when the family was reunited. As time went by, I convinced myself that </a:t>
            </a:r>
            <a:r>
              <a:rPr lang="en-US" sz="2000" i="1" dirty="0" err="1"/>
              <a:t>Schlechtwetter</a:t>
            </a:r>
            <a:r>
              <a:rPr lang="en-US" sz="2000" i="1" dirty="0"/>
              <a:t> </a:t>
            </a:r>
            <a:r>
              <a:rPr lang="en-US" sz="2000" dirty="0"/>
              <a:t>was a kind employer who allowed his laborers to spend winters in the village.</a:t>
            </a:r>
            <a:endParaRPr lang="it-IT" sz="2000" dirty="0"/>
          </a:p>
          <a:p>
            <a:pPr marL="0" indent="0">
              <a:spcBef>
                <a:spcPts val="0"/>
              </a:spcBef>
              <a:buNone/>
            </a:pPr>
            <a:r>
              <a:rPr lang="en-US" sz="2000" dirty="0"/>
              <a:t>And so I was greatly disappointed when my father explained what the word actually meant, after a gentle ribbing: “You’re such a </a:t>
            </a:r>
            <a:r>
              <a:rPr lang="en-US" sz="2000" i="1" dirty="0" err="1"/>
              <a:t>bala</a:t>
            </a:r>
            <a:r>
              <a:rPr lang="en-US" sz="2000" i="1" dirty="0"/>
              <a:t> </a:t>
            </a:r>
            <a:r>
              <a:rPr lang="en-US" sz="2000" i="1" dirty="0" err="1"/>
              <a:t>bala</a:t>
            </a:r>
            <a:r>
              <a:rPr lang="en-US" sz="2000" i="1" dirty="0"/>
              <a:t> </a:t>
            </a:r>
            <a:r>
              <a:rPr lang="en-US" sz="2000" dirty="0"/>
              <a:t>as the Germans say when one is a bit out of whack. </a:t>
            </a:r>
            <a:r>
              <a:rPr lang="en-US" sz="2000" dirty="0" err="1"/>
              <a:t>Schlechtwetter</a:t>
            </a:r>
            <a:r>
              <a:rPr lang="en-US" sz="2000" dirty="0"/>
              <a:t> isn’t a person but </a:t>
            </a:r>
            <a:r>
              <a:rPr lang="en-US" sz="2000" i="1" dirty="0" err="1"/>
              <a:t>moti</a:t>
            </a:r>
            <a:r>
              <a:rPr lang="en-US" sz="2000" i="1" dirty="0"/>
              <a:t> </a:t>
            </a:r>
            <a:r>
              <a:rPr lang="en-US" sz="2000" i="1" dirty="0" err="1"/>
              <a:t>i</a:t>
            </a:r>
            <a:r>
              <a:rPr lang="en-US" sz="2000" i="1" dirty="0"/>
              <a:t> </a:t>
            </a:r>
            <a:r>
              <a:rPr lang="en-US" sz="2000" i="1" dirty="0" err="1"/>
              <a:t>lig</a:t>
            </a:r>
            <a:r>
              <a:rPr lang="en-US" sz="2000" dirty="0"/>
              <a:t>,  a spate of bad weather”. </a:t>
            </a:r>
            <a:r>
              <a:rPr lang="it-IT" sz="2800" dirty="0">
                <a:solidFill>
                  <a:schemeClr val="tx1"/>
                </a:solidFill>
                <a:latin typeface="Apple SD Gothic Neo Light" panose="02000300000000000000" pitchFamily="2" charset="-127"/>
                <a:ea typeface="Apple SD Gothic Neo Light" panose="02000300000000000000" pitchFamily="2" charset="-127"/>
              </a:rPr>
              <a:t>©</a:t>
            </a:r>
            <a:r>
              <a:rPr lang="it-IT" sz="2000" b="1" dirty="0">
                <a:latin typeface="Apple Chancery" panose="03020702040506060504" pitchFamily="66" charset="-79"/>
                <a:cs typeface="Apple Chancery" panose="03020702040506060504" pitchFamily="66" charset="-79"/>
              </a:rPr>
              <a:t> </a:t>
            </a:r>
            <a:r>
              <a:rPr lang="de-AT" sz="2000" b="1" dirty="0">
                <a:solidFill>
                  <a:schemeClr val="tx1"/>
                </a:solidFill>
              </a:rPr>
              <a:t>TRANSLATED BY LAILA WADIA</a:t>
            </a:r>
            <a:endParaRPr lang="it-IT" sz="2000" b="1" dirty="0">
              <a:latin typeface="Apple Chancery" panose="03020702040506060504" pitchFamily="66" charset="-79"/>
              <a:cs typeface="Apple Chancery" panose="03020702040506060504" pitchFamily="66" charset="-79"/>
            </a:endParaRPr>
          </a:p>
          <a:p>
            <a:pPr marL="0" indent="0">
              <a:spcBef>
                <a:spcPts val="0"/>
              </a:spcBef>
              <a:buNone/>
            </a:pPr>
            <a:endParaRPr lang="it-IT" sz="2000" dirty="0"/>
          </a:p>
          <a:p>
            <a:pPr marL="0" indent="0">
              <a:buNone/>
            </a:pPr>
            <a:endParaRPr lang="en-US" sz="2000" dirty="0"/>
          </a:p>
        </p:txBody>
      </p:sp>
      <p:pic>
        <p:nvPicPr>
          <p:cNvPr id="6" name="Segnaposto contenuto 5">
            <a:extLst>
              <a:ext uri="{FF2B5EF4-FFF2-40B4-BE49-F238E27FC236}">
                <a16:creationId xmlns:a16="http://schemas.microsoft.com/office/drawing/2014/main" id="{18D993A3-39D9-8646-9A8D-00154303F9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 b="140"/>
          <a:stretch/>
        </p:blipFill>
        <p:spPr>
          <a:xfrm>
            <a:off x="20" y="10"/>
            <a:ext cx="4635571" cy="6857990"/>
          </a:xfrm>
          <a:prstGeom prst="rect">
            <a:avLst/>
          </a:prstGeom>
          <a:effectLst/>
        </p:spPr>
      </p:pic>
      <p:cxnSp>
        <p:nvCxnSpPr>
          <p:cNvPr id="15" name="Straight Connector 14">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5ED59"/>
            </a:solidFill>
          </a:ln>
        </p:spPr>
        <p:style>
          <a:lnRef idx="1">
            <a:schemeClr val="accent1"/>
          </a:lnRef>
          <a:fillRef idx="0">
            <a:schemeClr val="accent1"/>
          </a:fillRef>
          <a:effectRef idx="0">
            <a:schemeClr val="accent1"/>
          </a:effectRef>
          <a:fontRef idx="minor">
            <a:schemeClr val="tx1"/>
          </a:fontRef>
        </p:style>
      </p:cxnSp>
      <p:sp>
        <p:nvSpPr>
          <p:cNvPr id="4" name="Segnaposto piè di pagina 3">
            <a:extLst>
              <a:ext uri="{FF2B5EF4-FFF2-40B4-BE49-F238E27FC236}">
                <a16:creationId xmlns:a16="http://schemas.microsoft.com/office/drawing/2014/main" id="{3C09F432-6CB2-354C-AB76-1CE83DFDA8CB}"/>
              </a:ext>
            </a:extLst>
          </p:cNvPr>
          <p:cNvSpPr>
            <a:spLocks noGrp="1"/>
          </p:cNvSpPr>
          <p:nvPr>
            <p:ph type="ftr" sz="quarter" idx="11"/>
          </p:nvPr>
        </p:nvSpPr>
        <p:spPr>
          <a:xfrm>
            <a:off x="4965430" y="6356350"/>
            <a:ext cx="4139134"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rPr>
              <a:t>Simona Bartoli Kucher                        SLTED 2022</a:t>
            </a:r>
            <a:endParaRPr kumimoji="0" lang="de-AT"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egnaposto numero diapositiva 4">
            <a:extLst>
              <a:ext uri="{FF2B5EF4-FFF2-40B4-BE49-F238E27FC236}">
                <a16:creationId xmlns:a16="http://schemas.microsoft.com/office/drawing/2014/main" id="{FFE28652-009B-C54F-92FE-2F98CFB257AC}"/>
              </a:ext>
            </a:extLst>
          </p:cNvPr>
          <p:cNvSpPr>
            <a:spLocks noGrp="1"/>
          </p:cNvSpPr>
          <p:nvPr>
            <p:ph type="sldNum" sz="quarter" idx="12"/>
          </p:nvPr>
        </p:nvSpPr>
        <p:spPr>
          <a:xfrm>
            <a:off x="10167042" y="6356350"/>
            <a:ext cx="1186758"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5A8D18C-2CDF-4EC9-85C8-DA2BEB38391F}" type="slidenum">
              <a:rPr kumimoji="0" lang="de-A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de-A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Datumsplatzhalter 1">
            <a:extLst>
              <a:ext uri="{FF2B5EF4-FFF2-40B4-BE49-F238E27FC236}">
                <a16:creationId xmlns:a16="http://schemas.microsoft.com/office/drawing/2014/main" id="{8EE3C41D-D3F0-45B2-976F-0C428F2FC77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934AA0-402E-4E94-AA2A-ECB226E8EAEC}" type="datetime1">
              <a:rPr kumimoji="0" lang="de-A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A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845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FD21C-6244-44B7-8EF9-62713BFC8060}"/>
              </a:ext>
            </a:extLst>
          </p:cNvPr>
          <p:cNvSpPr>
            <a:spLocks noGrp="1"/>
          </p:cNvSpPr>
          <p:nvPr>
            <p:ph type="title"/>
          </p:nvPr>
        </p:nvSpPr>
        <p:spPr/>
        <p:txBody>
          <a:bodyPr/>
          <a:lstStyle/>
          <a:p>
            <a:pPr algn="ctr"/>
            <a:r>
              <a:rPr lang="de-AT" dirty="0">
                <a:solidFill>
                  <a:schemeClr val="tx2"/>
                </a:solidFill>
                <a:latin typeface="Arial" panose="020B0604020202020204" pitchFamily="34" charset="0"/>
                <a:cs typeface="Arial" panose="020B0604020202020204" pitchFamily="34" charset="0"/>
              </a:rPr>
              <a:t>LEARNER‘S</a:t>
            </a:r>
            <a:br>
              <a:rPr lang="de-AT" dirty="0">
                <a:solidFill>
                  <a:schemeClr val="tx2"/>
                </a:solidFill>
                <a:latin typeface="Arial" panose="020B0604020202020204" pitchFamily="34" charset="0"/>
                <a:cs typeface="Arial" panose="020B0604020202020204" pitchFamily="34" charset="0"/>
              </a:rPr>
            </a:br>
            <a:r>
              <a:rPr lang="de-AT" dirty="0">
                <a:solidFill>
                  <a:schemeClr val="tx2"/>
                </a:solidFill>
                <a:latin typeface="Arial" panose="020B0604020202020204" pitchFamily="34" charset="0"/>
                <a:cs typeface="Arial" panose="020B0604020202020204" pitchFamily="34" charset="0"/>
              </a:rPr>
              <a:t>Empowerment </a:t>
            </a:r>
          </a:p>
        </p:txBody>
      </p:sp>
      <p:graphicFrame>
        <p:nvGraphicFramePr>
          <p:cNvPr id="9" name="Inhaltsplatzhalter 2">
            <a:extLst>
              <a:ext uri="{FF2B5EF4-FFF2-40B4-BE49-F238E27FC236}">
                <a16:creationId xmlns:a16="http://schemas.microsoft.com/office/drawing/2014/main" id="{A5548DFC-070E-5516-56A8-B65D9D1EC584}"/>
              </a:ext>
            </a:extLst>
          </p:cNvPr>
          <p:cNvGraphicFramePr>
            <a:graphicFrameLocks noGrp="1"/>
          </p:cNvGraphicFramePr>
          <p:nvPr>
            <p:ph idx="1"/>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descr="Ein Bild, das Text enthält.&#10;&#10;Automatisch generierte Beschreibung">
            <a:extLst>
              <a:ext uri="{FF2B5EF4-FFF2-40B4-BE49-F238E27FC236}">
                <a16:creationId xmlns:a16="http://schemas.microsoft.com/office/drawing/2014/main" id="{21044285-E9FF-47B1-97DD-E5CCCDC962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2133" y="246950"/>
            <a:ext cx="3121742" cy="1209675"/>
          </a:xfrm>
          <a:prstGeom prst="rect">
            <a:avLst/>
          </a:prstGeom>
        </p:spPr>
      </p:pic>
      <p:sp>
        <p:nvSpPr>
          <p:cNvPr id="5" name="Datumsplatzhalter 4">
            <a:extLst>
              <a:ext uri="{FF2B5EF4-FFF2-40B4-BE49-F238E27FC236}">
                <a16:creationId xmlns:a16="http://schemas.microsoft.com/office/drawing/2014/main" id="{D21D4229-E2BC-A87B-8F79-A8B8444009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FFA563B-E916-4509-B9B5-8B9BAEAB8C9B}" type="datetime1">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Fußzeilenplatzhalter 5">
            <a:extLst>
              <a:ext uri="{FF2B5EF4-FFF2-40B4-BE49-F238E27FC236}">
                <a16:creationId xmlns:a16="http://schemas.microsoft.com/office/drawing/2014/main" id="{8F7D9CD1-E781-9B06-E77A-E0E76D0237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orbel" panose="020B0503020204020204"/>
                <a:ea typeface="+mn-ea"/>
                <a:cs typeface="+mn-cs"/>
              </a:rPr>
              <a:t>Simona Bartoli Kucher                        SLTED 2022</a:t>
            </a:r>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Foliennummernplatzhalter 6">
            <a:extLst>
              <a:ext uri="{FF2B5EF4-FFF2-40B4-BE49-F238E27FC236}">
                <a16:creationId xmlns:a16="http://schemas.microsoft.com/office/drawing/2014/main" id="{3AB2949F-24A0-BE2F-12F2-B28CAC2E2D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ECC07-2762-428D-80F7-D1E7DCA95152}" type="slidenum">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4236132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FD21C-6244-44B7-8EF9-62713BFC8060}"/>
              </a:ext>
            </a:extLst>
          </p:cNvPr>
          <p:cNvSpPr>
            <a:spLocks noGrp="1"/>
          </p:cNvSpPr>
          <p:nvPr>
            <p:ph type="title"/>
          </p:nvPr>
        </p:nvSpPr>
        <p:spPr/>
        <p:txBody>
          <a:bodyPr/>
          <a:lstStyle/>
          <a:p>
            <a:pPr algn="ctr"/>
            <a:r>
              <a:rPr lang="de-AT" dirty="0">
                <a:solidFill>
                  <a:schemeClr val="tx2"/>
                </a:solidFill>
                <a:latin typeface="Arial" panose="020B0604020202020204" pitchFamily="34" charset="0"/>
                <a:cs typeface="Arial" panose="020B0604020202020204" pitchFamily="34" charset="0"/>
              </a:rPr>
              <a:t>LEARNER‘S</a:t>
            </a:r>
            <a:br>
              <a:rPr lang="de-AT" dirty="0">
                <a:solidFill>
                  <a:schemeClr val="tx2"/>
                </a:solidFill>
                <a:latin typeface="Arial" panose="020B0604020202020204" pitchFamily="34" charset="0"/>
                <a:cs typeface="Arial" panose="020B0604020202020204" pitchFamily="34" charset="0"/>
              </a:rPr>
            </a:br>
            <a:r>
              <a:rPr lang="de-AT" dirty="0">
                <a:solidFill>
                  <a:schemeClr val="tx2"/>
                </a:solidFill>
                <a:latin typeface="Arial" panose="020B0604020202020204" pitchFamily="34" charset="0"/>
                <a:cs typeface="Arial" panose="020B0604020202020204" pitchFamily="34" charset="0"/>
              </a:rPr>
              <a:t>Empowerment </a:t>
            </a:r>
          </a:p>
        </p:txBody>
      </p:sp>
      <p:graphicFrame>
        <p:nvGraphicFramePr>
          <p:cNvPr id="9" name="Inhaltsplatzhalter 2">
            <a:extLst>
              <a:ext uri="{FF2B5EF4-FFF2-40B4-BE49-F238E27FC236}">
                <a16:creationId xmlns:a16="http://schemas.microsoft.com/office/drawing/2014/main" id="{A5548DFC-070E-5516-56A8-B65D9D1EC584}"/>
              </a:ext>
            </a:extLst>
          </p:cNvPr>
          <p:cNvGraphicFramePr>
            <a:graphicFrameLocks noGrp="1"/>
          </p:cNvGraphicFramePr>
          <p:nvPr>
            <p:ph idx="1"/>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Grafik 3" descr="Ein Bild, das Text enthält.&#10;&#10;Automatisch generierte Beschreibung">
            <a:extLst>
              <a:ext uri="{FF2B5EF4-FFF2-40B4-BE49-F238E27FC236}">
                <a16:creationId xmlns:a16="http://schemas.microsoft.com/office/drawing/2014/main" id="{21044285-E9FF-47B1-97DD-E5CCCDC962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2133" y="246950"/>
            <a:ext cx="3121742" cy="1209675"/>
          </a:xfrm>
          <a:prstGeom prst="rect">
            <a:avLst/>
          </a:prstGeom>
        </p:spPr>
      </p:pic>
      <p:sp>
        <p:nvSpPr>
          <p:cNvPr id="5" name="Datumsplatzhalter 4">
            <a:extLst>
              <a:ext uri="{FF2B5EF4-FFF2-40B4-BE49-F238E27FC236}">
                <a16:creationId xmlns:a16="http://schemas.microsoft.com/office/drawing/2014/main" id="{D21D4229-E2BC-A87B-8F79-A8B8444009E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85FC0D-163D-410D-A1BB-D9B8E1A0BE61}" type="datetime1">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Fußzeilenplatzhalter 5">
            <a:extLst>
              <a:ext uri="{FF2B5EF4-FFF2-40B4-BE49-F238E27FC236}">
                <a16:creationId xmlns:a16="http://schemas.microsoft.com/office/drawing/2014/main" id="{8F7D9CD1-E781-9B06-E77A-E0E76D0237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orbel" panose="020B0503020204020204"/>
                <a:ea typeface="+mn-ea"/>
                <a:cs typeface="+mn-cs"/>
              </a:rPr>
              <a:t>Simona Bartoli Kucher                        SLTED 2022</a:t>
            </a:r>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Foliennummernplatzhalter 6">
            <a:extLst>
              <a:ext uri="{FF2B5EF4-FFF2-40B4-BE49-F238E27FC236}">
                <a16:creationId xmlns:a16="http://schemas.microsoft.com/office/drawing/2014/main" id="{3AB2949F-24A0-BE2F-12F2-B28CAC2E2D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ECC07-2762-428D-80F7-D1E7DCA95152}" type="slidenum">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412981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FD21C-6244-44B7-8EF9-62713BFC8060}"/>
              </a:ext>
            </a:extLst>
          </p:cNvPr>
          <p:cNvSpPr>
            <a:spLocks noGrp="1"/>
          </p:cNvSpPr>
          <p:nvPr>
            <p:ph type="title"/>
          </p:nvPr>
        </p:nvSpPr>
        <p:spPr/>
        <p:txBody>
          <a:bodyPr/>
          <a:lstStyle/>
          <a:p>
            <a:pPr algn="ctr"/>
            <a:r>
              <a:rPr lang="de-AT" dirty="0">
                <a:latin typeface="Arial" panose="020B0604020202020204" pitchFamily="34" charset="0"/>
                <a:cs typeface="Arial" panose="020B0604020202020204" pitchFamily="34" charset="0"/>
              </a:rPr>
              <a:t>STUDENT TEACHERS?</a:t>
            </a:r>
          </a:p>
        </p:txBody>
      </p:sp>
      <p:sp>
        <p:nvSpPr>
          <p:cNvPr id="3" name="Inhaltsplatzhalter 2">
            <a:extLst>
              <a:ext uri="{FF2B5EF4-FFF2-40B4-BE49-F238E27FC236}">
                <a16:creationId xmlns:a16="http://schemas.microsoft.com/office/drawing/2014/main" id="{6B3EFB78-F422-4045-A01D-A7DEA67A4F18}"/>
              </a:ext>
            </a:extLst>
          </p:cNvPr>
          <p:cNvSpPr>
            <a:spLocks noGrp="1"/>
          </p:cNvSpPr>
          <p:nvPr>
            <p:ph idx="1"/>
          </p:nvPr>
        </p:nvSpPr>
        <p:spPr/>
        <p:txBody>
          <a:bodyPr>
            <a:normAutofit/>
          </a:bodyPr>
          <a:lstStyle/>
          <a:p>
            <a:pPr marL="45720" indent="0" algn="ctr">
              <a:buNone/>
            </a:pPr>
            <a:r>
              <a:rPr lang="de-AT" sz="4400" dirty="0" err="1">
                <a:solidFill>
                  <a:schemeClr val="tx1"/>
                </a:solidFill>
                <a:latin typeface="Arial" panose="020B0604020202020204" pitchFamily="34" charset="0"/>
                <a:cs typeface="Arial" panose="020B0604020202020204" pitchFamily="34" charset="0"/>
              </a:rPr>
              <a:t>Initiating</a:t>
            </a:r>
            <a:r>
              <a:rPr lang="de-AT" sz="4400" dirty="0">
                <a:solidFill>
                  <a:schemeClr val="tx1"/>
                </a:solidFill>
                <a:latin typeface="Arial" panose="020B0604020202020204" pitchFamily="34" charset="0"/>
                <a:cs typeface="Arial" panose="020B0604020202020204" pitchFamily="34" charset="0"/>
              </a:rPr>
              <a:t> </a:t>
            </a:r>
            <a:r>
              <a:rPr lang="de-AT" sz="4400" dirty="0" err="1">
                <a:solidFill>
                  <a:schemeClr val="tx1"/>
                </a:solidFill>
                <a:latin typeface="Arial" panose="020B0604020202020204" pitchFamily="34" charset="0"/>
                <a:cs typeface="Arial" panose="020B0604020202020204" pitchFamily="34" charset="0"/>
              </a:rPr>
              <a:t>engagement</a:t>
            </a:r>
            <a:r>
              <a:rPr lang="de-AT" sz="4400" dirty="0">
                <a:solidFill>
                  <a:schemeClr val="tx1"/>
                </a:solidFill>
                <a:latin typeface="Arial" panose="020B0604020202020204" pitchFamily="34" charset="0"/>
                <a:cs typeface="Arial" panose="020B0604020202020204" pitchFamily="34" charset="0"/>
              </a:rPr>
              <a:t> </a:t>
            </a:r>
            <a:r>
              <a:rPr lang="de-AT" sz="4400" dirty="0" err="1">
                <a:solidFill>
                  <a:schemeClr val="tx1"/>
                </a:solidFill>
                <a:latin typeface="Arial" panose="020B0604020202020204" pitchFamily="34" charset="0"/>
                <a:cs typeface="Arial" panose="020B0604020202020204" pitchFamily="34" charset="0"/>
              </a:rPr>
              <a:t>with</a:t>
            </a:r>
            <a:r>
              <a:rPr lang="de-AT" sz="4400" dirty="0">
                <a:solidFill>
                  <a:schemeClr val="tx1"/>
                </a:solidFill>
                <a:latin typeface="Arial" panose="020B0604020202020204" pitchFamily="34" charset="0"/>
                <a:cs typeface="Arial" panose="020B0604020202020204" pitchFamily="34" charset="0"/>
              </a:rPr>
              <a:t> Learning </a:t>
            </a:r>
            <a:r>
              <a:rPr lang="de-AT" sz="4400" dirty="0" err="1">
                <a:solidFill>
                  <a:schemeClr val="tx1"/>
                </a:solidFill>
                <a:latin typeface="Arial" panose="020B0604020202020204" pitchFamily="34" charset="0"/>
                <a:cs typeface="Arial" panose="020B0604020202020204" pitchFamily="34" charset="0"/>
              </a:rPr>
              <a:t>tasks</a:t>
            </a:r>
            <a:endParaRPr lang="de-AT" sz="4400" dirty="0">
              <a:solidFill>
                <a:schemeClr val="tx1"/>
              </a:solidFill>
              <a:latin typeface="Arial" panose="020B0604020202020204" pitchFamily="34" charset="0"/>
              <a:cs typeface="Arial" panose="020B0604020202020204" pitchFamily="34" charset="0"/>
            </a:endParaRPr>
          </a:p>
          <a:p>
            <a:pPr algn="ctr">
              <a:buFont typeface="Arial" panose="020B0604020202020204" pitchFamily="34" charset="0"/>
              <a:buChar char="•"/>
            </a:pPr>
            <a:r>
              <a:rPr lang="de-AT" sz="2800" dirty="0" err="1">
                <a:solidFill>
                  <a:schemeClr val="tx1"/>
                </a:solidFill>
                <a:latin typeface="Arial" panose="020B0604020202020204" pitchFamily="34" charset="0"/>
                <a:cs typeface="Arial" panose="020B0604020202020204" pitchFamily="34" charset="0"/>
              </a:rPr>
              <a:t>Introducing</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author</a:t>
            </a:r>
            <a:r>
              <a:rPr lang="de-AT" sz="2800" dirty="0">
                <a:solidFill>
                  <a:schemeClr val="tx1"/>
                </a:solidFill>
                <a:latin typeface="Arial" panose="020B0604020202020204" pitchFamily="34" charset="0"/>
                <a:cs typeface="Arial" panose="020B0604020202020204" pitchFamily="34" charset="0"/>
              </a:rPr>
              <a:t> and </a:t>
            </a:r>
            <a:r>
              <a:rPr lang="de-AT" sz="2800" dirty="0" err="1">
                <a:solidFill>
                  <a:schemeClr val="tx1"/>
                </a:solidFill>
                <a:latin typeface="Arial" panose="020B0604020202020204" pitchFamily="34" charset="0"/>
                <a:cs typeface="Arial" panose="020B0604020202020204" pitchFamily="34" charset="0"/>
              </a:rPr>
              <a:t>texts</a:t>
            </a:r>
            <a:r>
              <a:rPr lang="de-AT" sz="2800" dirty="0">
                <a:solidFill>
                  <a:schemeClr val="tx1"/>
                </a:solidFill>
                <a:latin typeface="Arial" panose="020B0604020202020204" pitchFamily="34" charset="0"/>
                <a:cs typeface="Arial" panose="020B0604020202020204" pitchFamily="34" charset="0"/>
              </a:rPr>
              <a:t> at </a:t>
            </a:r>
            <a:r>
              <a:rPr lang="de-AT" sz="2800" dirty="0" err="1">
                <a:solidFill>
                  <a:schemeClr val="tx1"/>
                </a:solidFill>
                <a:latin typeface="Arial" panose="020B0604020202020204" pitchFamily="34" charset="0"/>
                <a:cs typeface="Arial" panose="020B0604020202020204" pitchFamily="34" charset="0"/>
              </a:rPr>
              <a:t>the</a:t>
            </a:r>
            <a:r>
              <a:rPr lang="de-AT" sz="2800" dirty="0">
                <a:solidFill>
                  <a:schemeClr val="tx1"/>
                </a:solidFill>
                <a:latin typeface="Arial" panose="020B0604020202020204" pitchFamily="34" charset="0"/>
                <a:cs typeface="Arial" panose="020B0604020202020204" pitchFamily="34" charset="0"/>
              </a:rPr>
              <a:t> LH</a:t>
            </a:r>
          </a:p>
          <a:p>
            <a:pPr algn="ctr">
              <a:buFont typeface="Arial" panose="020B0604020202020204" pitchFamily="34" charset="0"/>
              <a:buChar char="•"/>
            </a:pPr>
            <a:r>
              <a:rPr lang="de-AT" sz="2800" dirty="0">
                <a:solidFill>
                  <a:schemeClr val="tx1"/>
                </a:solidFill>
                <a:latin typeface="Arial" panose="020B0604020202020204" pitchFamily="34" charset="0"/>
                <a:cs typeface="Arial" panose="020B0604020202020204" pitchFamily="34" charset="0"/>
              </a:rPr>
              <a:t>Writing own </a:t>
            </a:r>
            <a:r>
              <a:rPr lang="de-AT" sz="2800" dirty="0" err="1">
                <a:solidFill>
                  <a:schemeClr val="tx1"/>
                </a:solidFill>
                <a:latin typeface="Arial" panose="020B0604020202020204" pitchFamily="34" charset="0"/>
                <a:cs typeface="Arial" panose="020B0604020202020204" pitchFamily="34" charset="0"/>
              </a:rPr>
              <a:t>linguistic</a:t>
            </a:r>
            <a:r>
              <a:rPr lang="de-AT" sz="2800" dirty="0">
                <a:solidFill>
                  <a:schemeClr val="tx1"/>
                </a:solidFill>
                <a:latin typeface="Arial" panose="020B0604020202020204" pitchFamily="34" charset="0"/>
                <a:cs typeface="Arial" panose="020B0604020202020204" pitchFamily="34" charset="0"/>
              </a:rPr>
              <a:t> and </a:t>
            </a:r>
            <a:r>
              <a:rPr lang="de-AT" sz="2800" dirty="0" err="1">
                <a:solidFill>
                  <a:schemeClr val="tx1"/>
                </a:solidFill>
                <a:latin typeface="Arial" panose="020B0604020202020204" pitchFamily="34" charset="0"/>
                <a:cs typeface="Arial" panose="020B0604020202020204" pitchFamily="34" charset="0"/>
              </a:rPr>
              <a:t>intercultural</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autobiography</a:t>
            </a:r>
            <a:endParaRPr lang="de-AT" sz="2800" dirty="0">
              <a:solidFill>
                <a:schemeClr val="tx1"/>
              </a:solidFill>
              <a:latin typeface="Arial" panose="020B0604020202020204" pitchFamily="34" charset="0"/>
              <a:cs typeface="Arial" panose="020B0604020202020204" pitchFamily="34" charset="0"/>
            </a:endParaRPr>
          </a:p>
          <a:p>
            <a:pPr algn="ctr">
              <a:buFont typeface="Arial" panose="020B0604020202020204" pitchFamily="34" charset="0"/>
              <a:buChar char="•"/>
            </a:pPr>
            <a:r>
              <a:rPr lang="de-AT" sz="2800" dirty="0">
                <a:solidFill>
                  <a:schemeClr val="tx1"/>
                </a:solidFill>
                <a:latin typeface="Arial" panose="020B0604020202020204" pitchFamily="34" charset="0"/>
                <a:cs typeface="Arial" panose="020B0604020202020204" pitchFamily="34" charset="0"/>
              </a:rPr>
              <a:t>Writing </a:t>
            </a:r>
            <a:r>
              <a:rPr lang="de-AT" sz="2800" dirty="0" err="1">
                <a:solidFill>
                  <a:schemeClr val="tx1"/>
                </a:solidFill>
                <a:latin typeface="Arial" panose="020B0604020202020204" pitchFamily="34" charset="0"/>
                <a:cs typeface="Arial" panose="020B0604020202020204" pitchFamily="34" charset="0"/>
              </a:rPr>
              <a:t>autobiographies</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of</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their</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cross-cultural</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encounters</a:t>
            </a:r>
            <a:endParaRPr lang="de-AT" sz="2800" dirty="0">
              <a:solidFill>
                <a:schemeClr val="tx1"/>
              </a:solidFill>
              <a:latin typeface="Arial" panose="020B0604020202020204" pitchFamily="34" charset="0"/>
              <a:cs typeface="Arial" panose="020B0604020202020204" pitchFamily="34" charset="0"/>
            </a:endParaRPr>
          </a:p>
          <a:p>
            <a:pPr algn="ctr">
              <a:buFont typeface="Arial" panose="020B0604020202020204" pitchFamily="34" charset="0"/>
              <a:buChar char="•"/>
            </a:pPr>
            <a:r>
              <a:rPr lang="de-AT" sz="2800" dirty="0">
                <a:solidFill>
                  <a:schemeClr val="tx1"/>
                </a:solidFill>
                <a:latin typeface="Arial" panose="020B0604020202020204" pitchFamily="34" charset="0"/>
                <a:cs typeface="Arial" panose="020B0604020202020204" pitchFamily="34" charset="0"/>
              </a:rPr>
              <a:t>Writing </a:t>
            </a:r>
            <a:r>
              <a:rPr lang="de-AT" sz="2800" dirty="0" err="1">
                <a:solidFill>
                  <a:schemeClr val="tx1"/>
                </a:solidFill>
                <a:latin typeface="Arial" panose="020B0604020202020204" pitchFamily="34" charset="0"/>
                <a:cs typeface="Arial" panose="020B0604020202020204" pitchFamily="34" charset="0"/>
              </a:rPr>
              <a:t>reflective</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journals</a:t>
            </a:r>
            <a:endParaRPr lang="de-AT" sz="2800" dirty="0">
              <a:solidFill>
                <a:schemeClr val="tx1"/>
              </a:solidFill>
              <a:latin typeface="Arial" panose="020B0604020202020204" pitchFamily="34" charset="0"/>
              <a:cs typeface="Arial" panose="020B0604020202020204" pitchFamily="34" charset="0"/>
            </a:endParaRPr>
          </a:p>
          <a:p>
            <a:pPr marL="45720" indent="0" algn="ctr">
              <a:buNone/>
            </a:pPr>
            <a:endParaRPr lang="de-AT" sz="3600" dirty="0">
              <a:solidFill>
                <a:schemeClr val="tx1"/>
              </a:solidFill>
              <a:latin typeface="Arial" panose="020B0604020202020204" pitchFamily="34" charset="0"/>
              <a:cs typeface="Arial" panose="020B0604020202020204" pitchFamily="34" charset="0"/>
            </a:endParaRPr>
          </a:p>
          <a:p>
            <a:pPr marL="45720" indent="0" algn="ctr">
              <a:buNone/>
            </a:pPr>
            <a:endParaRPr lang="de-AT" sz="3600" dirty="0">
              <a:solidFill>
                <a:schemeClr val="tx1"/>
              </a:solidFill>
              <a:latin typeface="Arial" panose="020B0604020202020204" pitchFamily="34" charset="0"/>
              <a:cs typeface="Arial" panose="020B0604020202020204" pitchFamily="34" charset="0"/>
            </a:endParaRPr>
          </a:p>
        </p:txBody>
      </p:sp>
      <p:pic>
        <p:nvPicPr>
          <p:cNvPr id="4" name="Grafik 3" descr="Ein Bild, das Text enthält.&#10;&#10;Automatisch generierte Beschreibung">
            <a:extLst>
              <a:ext uri="{FF2B5EF4-FFF2-40B4-BE49-F238E27FC236}">
                <a16:creationId xmlns:a16="http://schemas.microsoft.com/office/drawing/2014/main" id="{21044285-E9FF-47B1-97DD-E5CCCDC96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2133" y="246950"/>
            <a:ext cx="3121742" cy="1209675"/>
          </a:xfrm>
          <a:prstGeom prst="rect">
            <a:avLst/>
          </a:prstGeom>
        </p:spPr>
      </p:pic>
      <p:sp>
        <p:nvSpPr>
          <p:cNvPr id="5" name="Datumsplatzhalter 4">
            <a:extLst>
              <a:ext uri="{FF2B5EF4-FFF2-40B4-BE49-F238E27FC236}">
                <a16:creationId xmlns:a16="http://schemas.microsoft.com/office/drawing/2014/main" id="{8997C0BE-338F-24B8-D2FB-8C288766ED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8784D80-3C46-4C38-BDAA-4E49ED86B277}" type="datetime1">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Fußzeilenplatzhalter 5">
            <a:extLst>
              <a:ext uri="{FF2B5EF4-FFF2-40B4-BE49-F238E27FC236}">
                <a16:creationId xmlns:a16="http://schemas.microsoft.com/office/drawing/2014/main" id="{8CE8005B-B0F4-6C76-F304-135903067B8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orbel" panose="020B0503020204020204"/>
                <a:ea typeface="+mn-ea"/>
                <a:cs typeface="+mn-cs"/>
              </a:rPr>
              <a:t>Simona Bartoli Kucher                        SLTED 2022</a:t>
            </a:r>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Foliennummernplatzhalter 6">
            <a:extLst>
              <a:ext uri="{FF2B5EF4-FFF2-40B4-BE49-F238E27FC236}">
                <a16:creationId xmlns:a16="http://schemas.microsoft.com/office/drawing/2014/main" id="{3261922C-67EE-34E9-530B-B89CC0539E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ECC07-2762-428D-80F7-D1E7DCA95152}" type="slidenum">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734729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3FD21C-6244-44B7-8EF9-62713BFC8060}"/>
              </a:ext>
            </a:extLst>
          </p:cNvPr>
          <p:cNvSpPr>
            <a:spLocks noGrp="1"/>
          </p:cNvSpPr>
          <p:nvPr>
            <p:ph type="title"/>
          </p:nvPr>
        </p:nvSpPr>
        <p:spPr/>
        <p:txBody>
          <a:bodyPr/>
          <a:lstStyle/>
          <a:p>
            <a:pPr algn="ctr"/>
            <a:r>
              <a:rPr lang="de-AT" dirty="0">
                <a:latin typeface="Arial" panose="020B0604020202020204" pitchFamily="34" charset="0"/>
                <a:cs typeface="Arial" panose="020B0604020202020204" pitchFamily="34" charset="0"/>
              </a:rPr>
              <a:t>PUPILS</a:t>
            </a:r>
          </a:p>
        </p:txBody>
      </p:sp>
      <p:sp>
        <p:nvSpPr>
          <p:cNvPr id="3" name="Inhaltsplatzhalter 2">
            <a:extLst>
              <a:ext uri="{FF2B5EF4-FFF2-40B4-BE49-F238E27FC236}">
                <a16:creationId xmlns:a16="http://schemas.microsoft.com/office/drawing/2014/main" id="{6B3EFB78-F422-4045-A01D-A7DEA67A4F18}"/>
              </a:ext>
            </a:extLst>
          </p:cNvPr>
          <p:cNvSpPr>
            <a:spLocks noGrp="1"/>
          </p:cNvSpPr>
          <p:nvPr>
            <p:ph idx="1"/>
          </p:nvPr>
        </p:nvSpPr>
        <p:spPr/>
        <p:txBody>
          <a:bodyPr>
            <a:normAutofit/>
          </a:bodyPr>
          <a:lstStyle/>
          <a:p>
            <a:pPr marL="45720" indent="0" algn="ctr">
              <a:buNone/>
            </a:pPr>
            <a:r>
              <a:rPr lang="de-AT" sz="4000" dirty="0" err="1">
                <a:solidFill>
                  <a:schemeClr val="tx1"/>
                </a:solidFill>
                <a:latin typeface="Arial" panose="020B0604020202020204" pitchFamily="34" charset="0"/>
                <a:cs typeface="Arial" panose="020B0604020202020204" pitchFamily="34" charset="0"/>
              </a:rPr>
              <a:t>Initiating</a:t>
            </a:r>
            <a:r>
              <a:rPr lang="de-AT" sz="4000" dirty="0">
                <a:solidFill>
                  <a:schemeClr val="tx1"/>
                </a:solidFill>
                <a:latin typeface="Arial" panose="020B0604020202020204" pitchFamily="34" charset="0"/>
                <a:cs typeface="Arial" panose="020B0604020202020204" pitchFamily="34" charset="0"/>
              </a:rPr>
              <a:t> </a:t>
            </a:r>
            <a:r>
              <a:rPr lang="de-AT" sz="4000" dirty="0" err="1">
                <a:solidFill>
                  <a:schemeClr val="tx1"/>
                </a:solidFill>
                <a:latin typeface="Arial" panose="020B0604020202020204" pitchFamily="34" charset="0"/>
                <a:cs typeface="Arial" panose="020B0604020202020204" pitchFamily="34" charset="0"/>
              </a:rPr>
              <a:t>engagement</a:t>
            </a:r>
            <a:r>
              <a:rPr lang="de-AT" sz="4000" dirty="0">
                <a:solidFill>
                  <a:schemeClr val="tx1"/>
                </a:solidFill>
                <a:latin typeface="Arial" panose="020B0604020202020204" pitchFamily="34" charset="0"/>
                <a:cs typeface="Arial" panose="020B0604020202020204" pitchFamily="34" charset="0"/>
              </a:rPr>
              <a:t> </a:t>
            </a:r>
            <a:r>
              <a:rPr lang="de-AT" sz="4000" dirty="0" err="1">
                <a:solidFill>
                  <a:schemeClr val="tx1"/>
                </a:solidFill>
                <a:latin typeface="Arial" panose="020B0604020202020204" pitchFamily="34" charset="0"/>
                <a:cs typeface="Arial" panose="020B0604020202020204" pitchFamily="34" charset="0"/>
              </a:rPr>
              <a:t>with</a:t>
            </a:r>
            <a:r>
              <a:rPr lang="de-AT" sz="4000" dirty="0">
                <a:solidFill>
                  <a:schemeClr val="tx1"/>
                </a:solidFill>
                <a:latin typeface="Arial" panose="020B0604020202020204" pitchFamily="34" charset="0"/>
                <a:cs typeface="Arial" panose="020B0604020202020204" pitchFamily="34" charset="0"/>
              </a:rPr>
              <a:t> Learning </a:t>
            </a:r>
            <a:r>
              <a:rPr lang="de-AT" sz="4000" dirty="0" err="1">
                <a:solidFill>
                  <a:schemeClr val="tx1"/>
                </a:solidFill>
                <a:latin typeface="Arial" panose="020B0604020202020204" pitchFamily="34" charset="0"/>
                <a:cs typeface="Arial" panose="020B0604020202020204" pitchFamily="34" charset="0"/>
              </a:rPr>
              <a:t>tasks</a:t>
            </a:r>
            <a:endParaRPr lang="de-AT" sz="4000" dirty="0">
              <a:solidFill>
                <a:schemeClr val="tx1"/>
              </a:solidFill>
              <a:latin typeface="Arial" panose="020B0604020202020204" pitchFamily="34" charset="0"/>
              <a:cs typeface="Arial" panose="020B0604020202020204" pitchFamily="34" charset="0"/>
            </a:endParaRPr>
          </a:p>
          <a:p>
            <a:pPr algn="ctr">
              <a:buFont typeface="Wingdings" panose="05000000000000000000" pitchFamily="2" charset="2"/>
              <a:buChar char="§"/>
            </a:pPr>
            <a:r>
              <a:rPr lang="de-AT" sz="2800" dirty="0">
                <a:solidFill>
                  <a:schemeClr val="tx1"/>
                </a:solidFill>
                <a:latin typeface="Arial" panose="020B0604020202020204" pitchFamily="34" charset="0"/>
                <a:cs typeface="Arial" panose="020B0604020202020204" pitchFamily="34" charset="0"/>
              </a:rPr>
              <a:t>Writing </a:t>
            </a:r>
            <a:r>
              <a:rPr lang="de-AT" sz="2800" dirty="0" err="1">
                <a:solidFill>
                  <a:schemeClr val="tx1"/>
                </a:solidFill>
                <a:latin typeface="Arial" panose="020B0604020202020204" pitchFamily="34" charset="0"/>
                <a:cs typeface="Arial" panose="020B0604020202020204" pitchFamily="34" charset="0"/>
              </a:rPr>
              <a:t>their</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linguistic</a:t>
            </a:r>
            <a:r>
              <a:rPr lang="de-AT" sz="2800" dirty="0">
                <a:solidFill>
                  <a:schemeClr val="tx1"/>
                </a:solidFill>
                <a:latin typeface="Arial" panose="020B0604020202020204" pitchFamily="34" charset="0"/>
                <a:cs typeface="Arial" panose="020B0604020202020204" pitchFamily="34" charset="0"/>
              </a:rPr>
              <a:t> and </a:t>
            </a:r>
            <a:r>
              <a:rPr lang="de-AT" sz="2800" dirty="0" err="1">
                <a:solidFill>
                  <a:schemeClr val="tx1"/>
                </a:solidFill>
                <a:latin typeface="Arial" panose="020B0604020202020204" pitchFamily="34" charset="0"/>
                <a:cs typeface="Arial" panose="020B0604020202020204" pitchFamily="34" charset="0"/>
              </a:rPr>
              <a:t>intercultural</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autobiography</a:t>
            </a:r>
            <a:endParaRPr lang="de-AT" sz="2800" dirty="0">
              <a:solidFill>
                <a:schemeClr val="tx1"/>
              </a:solidFill>
              <a:latin typeface="Arial" panose="020B0604020202020204" pitchFamily="34" charset="0"/>
              <a:cs typeface="Arial" panose="020B0604020202020204" pitchFamily="34" charset="0"/>
            </a:endParaRPr>
          </a:p>
          <a:p>
            <a:pPr algn="ctr">
              <a:buFont typeface="Wingdings" panose="05000000000000000000" pitchFamily="2" charset="2"/>
              <a:buChar char="§"/>
            </a:pPr>
            <a:r>
              <a:rPr lang="de-AT" sz="2800" dirty="0">
                <a:solidFill>
                  <a:schemeClr val="tx1"/>
                </a:solidFill>
                <a:latin typeface="Arial" panose="020B0604020202020204" pitchFamily="34" charset="0"/>
                <a:cs typeface="Arial" panose="020B0604020202020204" pitchFamily="34" charset="0"/>
              </a:rPr>
              <a:t>Put </a:t>
            </a:r>
            <a:r>
              <a:rPr lang="de-AT" sz="2800" dirty="0" err="1">
                <a:solidFill>
                  <a:schemeClr val="tx1"/>
                </a:solidFill>
                <a:latin typeface="Arial" panose="020B0604020202020204" pitchFamily="34" charset="0"/>
                <a:cs typeface="Arial" panose="020B0604020202020204" pitchFamily="34" charset="0"/>
              </a:rPr>
              <a:t>themselves</a:t>
            </a:r>
            <a:r>
              <a:rPr lang="de-AT" sz="2800" dirty="0">
                <a:solidFill>
                  <a:schemeClr val="tx1"/>
                </a:solidFill>
                <a:latin typeface="Arial" panose="020B0604020202020204" pitchFamily="34" charset="0"/>
                <a:cs typeface="Arial" panose="020B0604020202020204" pitchFamily="34" charset="0"/>
              </a:rPr>
              <a:t> in </a:t>
            </a:r>
            <a:r>
              <a:rPr lang="de-AT" sz="2800" dirty="0" err="1">
                <a:solidFill>
                  <a:schemeClr val="tx1"/>
                </a:solidFill>
                <a:latin typeface="Arial" panose="020B0604020202020204" pitchFamily="34" charset="0"/>
                <a:cs typeface="Arial" panose="020B0604020202020204" pitchFamily="34" charset="0"/>
              </a:rPr>
              <a:t>the</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author‘s</a:t>
            </a:r>
            <a:r>
              <a:rPr lang="de-AT" sz="2800" dirty="0">
                <a:solidFill>
                  <a:schemeClr val="tx1"/>
                </a:solidFill>
                <a:latin typeface="Arial" panose="020B0604020202020204" pitchFamily="34" charset="0"/>
                <a:cs typeface="Arial" panose="020B0604020202020204" pitchFamily="34" charset="0"/>
              </a:rPr>
              <a:t> and </a:t>
            </a:r>
            <a:r>
              <a:rPr lang="de-AT" sz="2800" dirty="0" err="1">
                <a:solidFill>
                  <a:schemeClr val="tx1"/>
                </a:solidFill>
                <a:latin typeface="Arial" panose="020B0604020202020204" pitchFamily="34" charset="0"/>
                <a:cs typeface="Arial" panose="020B0604020202020204" pitchFamily="34" charset="0"/>
              </a:rPr>
              <a:t>charachter‘s</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shoes</a:t>
            </a:r>
            <a:endParaRPr lang="de-AT" sz="2800" dirty="0">
              <a:solidFill>
                <a:schemeClr val="tx1"/>
              </a:solidFill>
              <a:latin typeface="Arial" panose="020B0604020202020204" pitchFamily="34" charset="0"/>
              <a:cs typeface="Arial" panose="020B0604020202020204" pitchFamily="34" charset="0"/>
            </a:endParaRPr>
          </a:p>
          <a:p>
            <a:pPr algn="ctr">
              <a:buFont typeface="Wingdings" panose="05000000000000000000" pitchFamily="2" charset="2"/>
              <a:buChar char="§"/>
            </a:pPr>
            <a:r>
              <a:rPr lang="de-AT" sz="2800" dirty="0" err="1">
                <a:solidFill>
                  <a:schemeClr val="tx1"/>
                </a:solidFill>
                <a:latin typeface="Arial" panose="020B0604020202020204" pitchFamily="34" charset="0"/>
                <a:cs typeface="Arial" panose="020B0604020202020204" pitchFamily="34" charset="0"/>
              </a:rPr>
              <a:t>Preparing</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dialogues</a:t>
            </a:r>
            <a:endParaRPr lang="de-AT" sz="2800" dirty="0">
              <a:solidFill>
                <a:schemeClr val="tx1"/>
              </a:solidFill>
              <a:latin typeface="Arial" panose="020B0604020202020204" pitchFamily="34" charset="0"/>
              <a:cs typeface="Arial" panose="020B0604020202020204" pitchFamily="34" charset="0"/>
            </a:endParaRPr>
          </a:p>
          <a:p>
            <a:pPr algn="ctr">
              <a:buFont typeface="Wingdings" panose="05000000000000000000" pitchFamily="2" charset="2"/>
              <a:buChar char="§"/>
            </a:pPr>
            <a:r>
              <a:rPr lang="de-AT" sz="2800" dirty="0">
                <a:solidFill>
                  <a:schemeClr val="tx1"/>
                </a:solidFill>
                <a:latin typeface="Arial" panose="020B0604020202020204" pitchFamily="34" charset="0"/>
                <a:cs typeface="Arial" panose="020B0604020202020204" pitchFamily="34" charset="0"/>
              </a:rPr>
              <a:t>Writing </a:t>
            </a:r>
            <a:r>
              <a:rPr lang="de-AT" sz="2800" dirty="0" err="1">
                <a:solidFill>
                  <a:schemeClr val="tx1"/>
                </a:solidFill>
                <a:latin typeface="Arial" panose="020B0604020202020204" pitchFamily="34" charset="0"/>
                <a:cs typeface="Arial" panose="020B0604020202020204" pitchFamily="34" charset="0"/>
              </a:rPr>
              <a:t>journal</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entries</a:t>
            </a:r>
            <a:endParaRPr lang="de-AT" sz="2800" dirty="0">
              <a:solidFill>
                <a:schemeClr val="tx1"/>
              </a:solidFill>
              <a:latin typeface="Arial" panose="020B0604020202020204" pitchFamily="34" charset="0"/>
              <a:cs typeface="Arial" panose="020B0604020202020204" pitchFamily="34" charset="0"/>
            </a:endParaRPr>
          </a:p>
          <a:p>
            <a:pPr algn="ctr">
              <a:buFont typeface="Wingdings" panose="05000000000000000000" pitchFamily="2" charset="2"/>
              <a:buChar char="§"/>
            </a:pPr>
            <a:r>
              <a:rPr lang="de-AT" sz="2800" dirty="0">
                <a:solidFill>
                  <a:schemeClr val="tx1"/>
                </a:solidFill>
                <a:latin typeface="Arial" panose="020B0604020202020204" pitchFamily="34" charset="0"/>
                <a:cs typeface="Arial" panose="020B0604020202020204" pitchFamily="34" charset="0"/>
              </a:rPr>
              <a:t>Listening online </a:t>
            </a:r>
            <a:r>
              <a:rPr lang="de-AT" sz="2800" dirty="0" err="1">
                <a:solidFill>
                  <a:schemeClr val="tx1"/>
                </a:solidFill>
                <a:latin typeface="Arial" panose="020B0604020202020204" pitchFamily="34" charset="0"/>
                <a:cs typeface="Arial" panose="020B0604020202020204" pitchFamily="34" charset="0"/>
              </a:rPr>
              <a:t>interviews</a:t>
            </a:r>
            <a:endParaRPr lang="de-AT" sz="2800" dirty="0">
              <a:solidFill>
                <a:schemeClr val="tx1"/>
              </a:solidFill>
              <a:latin typeface="Arial" panose="020B0604020202020204" pitchFamily="34" charset="0"/>
              <a:cs typeface="Arial" panose="020B0604020202020204" pitchFamily="34" charset="0"/>
            </a:endParaRPr>
          </a:p>
          <a:p>
            <a:pPr algn="ctr">
              <a:buFont typeface="Wingdings" panose="05000000000000000000" pitchFamily="2" charset="2"/>
              <a:buChar char="§"/>
            </a:pPr>
            <a:r>
              <a:rPr lang="de-AT" sz="2800" dirty="0">
                <a:solidFill>
                  <a:schemeClr val="tx1"/>
                </a:solidFill>
                <a:latin typeface="Arial" panose="020B0604020202020204" pitchFamily="34" charset="0"/>
                <a:cs typeface="Arial" panose="020B0604020202020204" pitchFamily="34" charset="0"/>
              </a:rPr>
              <a:t>Learning </a:t>
            </a:r>
            <a:r>
              <a:rPr lang="de-AT" sz="2800" dirty="0" err="1">
                <a:solidFill>
                  <a:schemeClr val="tx1"/>
                </a:solidFill>
                <a:latin typeface="Arial" panose="020B0604020202020204" pitchFamily="34" charset="0"/>
                <a:cs typeface="Arial" panose="020B0604020202020204" pitchFamily="34" charset="0"/>
              </a:rPr>
              <a:t>how</a:t>
            </a:r>
            <a:r>
              <a:rPr lang="de-AT" sz="2800" dirty="0">
                <a:solidFill>
                  <a:schemeClr val="tx1"/>
                </a:solidFill>
                <a:latin typeface="Arial" panose="020B0604020202020204" pitchFamily="34" charset="0"/>
                <a:cs typeface="Arial" panose="020B0604020202020204" pitchFamily="34" charset="0"/>
              </a:rPr>
              <a:t> </a:t>
            </a:r>
            <a:r>
              <a:rPr lang="de-AT" sz="2800" dirty="0" err="1">
                <a:solidFill>
                  <a:schemeClr val="tx1"/>
                </a:solidFill>
                <a:latin typeface="Arial" panose="020B0604020202020204" pitchFamily="34" charset="0"/>
                <a:cs typeface="Arial" panose="020B0604020202020204" pitchFamily="34" charset="0"/>
              </a:rPr>
              <a:t>to</a:t>
            </a:r>
            <a:r>
              <a:rPr lang="de-AT" sz="2800" dirty="0">
                <a:solidFill>
                  <a:schemeClr val="tx1"/>
                </a:solidFill>
                <a:latin typeface="Arial" panose="020B0604020202020204" pitchFamily="34" charset="0"/>
                <a:cs typeface="Arial" panose="020B0604020202020204" pitchFamily="34" charset="0"/>
              </a:rPr>
              <a:t> interview </a:t>
            </a:r>
            <a:r>
              <a:rPr lang="de-AT" sz="2800" dirty="0" err="1">
                <a:solidFill>
                  <a:schemeClr val="tx1"/>
                </a:solidFill>
                <a:latin typeface="Arial" panose="020B0604020202020204" pitchFamily="34" charset="0"/>
                <a:cs typeface="Arial" panose="020B0604020202020204" pitchFamily="34" charset="0"/>
              </a:rPr>
              <a:t>authors</a:t>
            </a:r>
            <a:endParaRPr lang="de-AT" sz="2800" dirty="0">
              <a:solidFill>
                <a:schemeClr val="tx1"/>
              </a:solidFill>
              <a:latin typeface="Arial" panose="020B0604020202020204" pitchFamily="34" charset="0"/>
              <a:cs typeface="Arial" panose="020B0604020202020204" pitchFamily="34" charset="0"/>
            </a:endParaRPr>
          </a:p>
          <a:p>
            <a:pPr marL="45720" indent="0" algn="ctr">
              <a:buNone/>
            </a:pPr>
            <a:endParaRPr lang="de-AT" sz="2800" dirty="0">
              <a:solidFill>
                <a:schemeClr val="tx1"/>
              </a:solidFill>
              <a:latin typeface="Arial" panose="020B0604020202020204" pitchFamily="34" charset="0"/>
              <a:cs typeface="Arial" panose="020B0604020202020204" pitchFamily="34" charset="0"/>
            </a:endParaRPr>
          </a:p>
          <a:p>
            <a:pPr marL="45720" indent="0" algn="ctr">
              <a:buNone/>
            </a:pPr>
            <a:endParaRPr lang="de-AT" sz="4000" dirty="0">
              <a:solidFill>
                <a:schemeClr val="tx1"/>
              </a:solidFill>
              <a:latin typeface="Arial" panose="020B0604020202020204" pitchFamily="34" charset="0"/>
              <a:cs typeface="Arial" panose="020B0604020202020204" pitchFamily="34" charset="0"/>
            </a:endParaRPr>
          </a:p>
          <a:p>
            <a:pPr marL="45720" indent="0">
              <a:buNone/>
            </a:pPr>
            <a:endParaRPr lang="de-AT" sz="2400" dirty="0">
              <a:solidFill>
                <a:schemeClr val="tx1"/>
              </a:solidFill>
              <a:latin typeface="Arial" panose="020B0604020202020204" pitchFamily="34" charset="0"/>
              <a:cs typeface="Arial" panose="020B0604020202020204" pitchFamily="34" charset="0"/>
            </a:endParaRPr>
          </a:p>
        </p:txBody>
      </p:sp>
      <p:pic>
        <p:nvPicPr>
          <p:cNvPr id="4" name="Grafik 3" descr="Ein Bild, das Text enthält.&#10;&#10;Automatisch generierte Beschreibung">
            <a:extLst>
              <a:ext uri="{FF2B5EF4-FFF2-40B4-BE49-F238E27FC236}">
                <a16:creationId xmlns:a16="http://schemas.microsoft.com/office/drawing/2014/main" id="{21044285-E9FF-47B1-97DD-E5CCCDC96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2133" y="246950"/>
            <a:ext cx="3121742" cy="1209675"/>
          </a:xfrm>
          <a:prstGeom prst="rect">
            <a:avLst/>
          </a:prstGeom>
        </p:spPr>
      </p:pic>
      <p:sp>
        <p:nvSpPr>
          <p:cNvPr id="5" name="Datumsplatzhalter 4">
            <a:extLst>
              <a:ext uri="{FF2B5EF4-FFF2-40B4-BE49-F238E27FC236}">
                <a16:creationId xmlns:a16="http://schemas.microsoft.com/office/drawing/2014/main" id="{E451BC6C-52AE-AA40-1526-664076E7D68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4751A0-D310-44A4-89A7-330CCB172AC2}" type="datetime1">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Fußzeilenplatzhalter 5">
            <a:extLst>
              <a:ext uri="{FF2B5EF4-FFF2-40B4-BE49-F238E27FC236}">
                <a16:creationId xmlns:a16="http://schemas.microsoft.com/office/drawing/2014/main" id="{FB319F02-8BF2-7A49-CC4D-8163C517F5F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orbel" panose="020B0503020204020204"/>
                <a:ea typeface="+mn-ea"/>
                <a:cs typeface="+mn-cs"/>
              </a:rPr>
              <a:t>Simona Bartoli Kucher                        SLTED 2022</a:t>
            </a:r>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7" name="Foliennummernplatzhalter 6">
            <a:extLst>
              <a:ext uri="{FF2B5EF4-FFF2-40B4-BE49-F238E27FC236}">
                <a16:creationId xmlns:a16="http://schemas.microsoft.com/office/drawing/2014/main" id="{2D1DD773-97EF-8775-DFF9-F46E0A2401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ECC07-2762-428D-80F7-D1E7DCA95152}" type="slidenum">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992182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44940DD-3E35-4C28-878E-65507C444D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6809079-5ACF-44DE-8BCE-86F069731DA9}" type="datetime1">
              <a:rPr kumimoji="0" lang="de-AT" sz="1200" b="0" i="0" u="none" strike="noStrike" kern="1200" cap="none" spc="0" normalizeH="0" baseline="0" noProof="0" smtClean="0">
                <a:ln>
                  <a:noFill/>
                </a:ln>
                <a:solidFill>
                  <a:srgbClr val="FFCA08"/>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AT" sz="1200" b="0" i="0" u="none" strike="noStrike" kern="1200" cap="none" spc="0" normalizeH="0" baseline="0" noProof="0">
              <a:ln>
                <a:noFill/>
              </a:ln>
              <a:solidFill>
                <a:srgbClr val="FFCA08"/>
              </a:solidFill>
              <a:effectLst/>
              <a:uLnTx/>
              <a:uFillTx/>
              <a:latin typeface="Corbel" panose="020B0503020204020204"/>
              <a:ea typeface="+mn-ea"/>
              <a:cs typeface="+mn-cs"/>
            </a:endParaRPr>
          </a:p>
        </p:txBody>
      </p:sp>
      <p:sp>
        <p:nvSpPr>
          <p:cNvPr id="3" name="Fußzeilenplatzhalter 2">
            <a:extLst>
              <a:ext uri="{FF2B5EF4-FFF2-40B4-BE49-F238E27FC236}">
                <a16:creationId xmlns:a16="http://schemas.microsoft.com/office/drawing/2014/main" id="{F8CBB210-F6AE-32C1-F40A-9DD871E8021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srgbClr val="FFCA08"/>
                </a:solidFill>
                <a:effectLst/>
                <a:uLnTx/>
                <a:uFillTx/>
                <a:latin typeface="Corbel" panose="020B0503020204020204"/>
                <a:ea typeface="+mn-ea"/>
                <a:cs typeface="+mn-cs"/>
              </a:rPr>
              <a:t>Simona Bartoli Kucher                        SLTED 2022</a:t>
            </a:r>
            <a:endParaRPr kumimoji="0" lang="de-AT" sz="1200" b="0" i="0" u="none" strike="noStrike" kern="1200" cap="none" spc="0" normalizeH="0" baseline="0" noProof="0">
              <a:ln>
                <a:noFill/>
              </a:ln>
              <a:solidFill>
                <a:srgbClr val="FFCA08"/>
              </a:solidFill>
              <a:effectLst/>
              <a:uLnTx/>
              <a:uFillTx/>
              <a:latin typeface="Corbel" panose="020B0503020204020204"/>
              <a:ea typeface="+mn-ea"/>
              <a:cs typeface="+mn-cs"/>
            </a:endParaRPr>
          </a:p>
        </p:txBody>
      </p:sp>
      <p:sp>
        <p:nvSpPr>
          <p:cNvPr id="4" name="Foliennummernplatzhalter 3">
            <a:extLst>
              <a:ext uri="{FF2B5EF4-FFF2-40B4-BE49-F238E27FC236}">
                <a16:creationId xmlns:a16="http://schemas.microsoft.com/office/drawing/2014/main" id="{547569A4-8C76-E9A3-6022-20F2302920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ECC07-2762-428D-80F7-D1E7DCA95152}" type="slidenum">
              <a:rPr kumimoji="0" lang="de-AT" sz="1200" b="0" i="0" u="none" strike="noStrike" kern="1200" cap="none" spc="0" normalizeH="0" baseline="0" noProof="0" smtClean="0">
                <a:ln>
                  <a:noFill/>
                </a:ln>
                <a:solidFill>
                  <a:srgbClr val="FFCA08"/>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e-AT" sz="1200" b="0" i="0" u="none" strike="noStrike" kern="1200" cap="none" spc="0" normalizeH="0" baseline="0" noProof="0">
              <a:ln>
                <a:noFill/>
              </a:ln>
              <a:solidFill>
                <a:srgbClr val="FFCA08"/>
              </a:solidFill>
              <a:effectLst/>
              <a:uLnTx/>
              <a:uFillTx/>
              <a:latin typeface="Corbel" panose="020B0503020204020204"/>
              <a:ea typeface="+mn-ea"/>
              <a:cs typeface="+mn-cs"/>
            </a:endParaRPr>
          </a:p>
        </p:txBody>
      </p:sp>
      <p:sp>
        <p:nvSpPr>
          <p:cNvPr id="5" name="Ellipse 4">
            <a:extLst>
              <a:ext uri="{FF2B5EF4-FFF2-40B4-BE49-F238E27FC236}">
                <a16:creationId xmlns:a16="http://schemas.microsoft.com/office/drawing/2014/main" id="{1020D68B-53A7-CF16-4415-7B8C0E3B0D1C}"/>
              </a:ext>
            </a:extLst>
          </p:cNvPr>
          <p:cNvSpPr/>
          <p:nvPr/>
        </p:nvSpPr>
        <p:spPr>
          <a:xfrm>
            <a:off x="1415143" y="979715"/>
            <a:ext cx="8980714" cy="43107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Engagement </a:t>
            </a:r>
            <a:r>
              <a:rPr kumimoji="0" lang="de-DE" sz="48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about</a:t>
            </a:r>
            <a:r>
              <a:rPr kumimoji="0" lang="de-DE"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 </a:t>
            </a:r>
            <a:r>
              <a:rPr kumimoji="0" lang="de-DE" sz="48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action</a:t>
            </a:r>
            <a:endParaRPr kumimoji="0" lang="de-DE"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S. Mercer, Z. </a:t>
            </a:r>
            <a:r>
              <a:rPr kumimoji="0" lang="it-IT" sz="28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Dörnyei</a:t>
            </a:r>
            <a:r>
              <a:rPr kumimoji="0" lang="it-IT"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 2020. </a:t>
            </a:r>
            <a:r>
              <a:rPr kumimoji="0" lang="it-IT" sz="28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Engaging</a:t>
            </a:r>
            <a:r>
              <a:rPr kumimoji="0" lang="it-IT" sz="28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 Language </a:t>
            </a:r>
            <a:r>
              <a:rPr kumimoji="0" lang="it-IT" sz="28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Learners</a:t>
            </a:r>
            <a:r>
              <a:rPr kumimoji="0" lang="it-IT" sz="28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 in Contemporary </a:t>
            </a:r>
            <a:r>
              <a:rPr kumimoji="0" lang="it-IT" sz="28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Classrooms</a:t>
            </a:r>
            <a:r>
              <a:rPr kumimoji="0" lang="it-IT" sz="28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orbel" panose="020B0503020204020204"/>
                <a:ea typeface="+mn-ea"/>
                <a:cs typeface="+mn-cs"/>
              </a:rPr>
              <a:t>.</a:t>
            </a:r>
          </a:p>
        </p:txBody>
      </p:sp>
    </p:spTree>
    <p:extLst>
      <p:ext uri="{BB962C8B-B14F-4D97-AF65-F5344CB8AC3E}">
        <p14:creationId xmlns:p14="http://schemas.microsoft.com/office/powerpoint/2010/main" val="1686019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EFFE550-7DD4-EE4C-666D-F2EE09D56B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46779A-C5DF-4433-A85A-AA6C75760318}" type="datetime1">
              <a:rPr kumimoji="0" lang="de-AT" altLang="de-AT" sz="844" b="0" i="0" u="none" strike="noStrike" kern="1200" cap="none" spc="0" normalizeH="0" baseline="0" noProof="0" smtClean="0">
                <a:ln>
                  <a:noFill/>
                </a:ln>
                <a:solidFill>
                  <a:srgbClr val="000000">
                    <a:tint val="75000"/>
                  </a:srgbClr>
                </a:solidFill>
                <a:effectLst/>
                <a:uLnTx/>
                <a:uFillTx/>
                <a:latin typeface="Nunito Sans"/>
                <a:ea typeface="+mn-ea"/>
                <a:cs typeface="Times New Roman" panose="02020603050405020304"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DE" altLang="de-DE" sz="844" b="0" i="0" u="none" strike="noStrike" kern="1200" cap="none" spc="0" normalizeH="0" baseline="0" noProof="0" dirty="0">
              <a:ln>
                <a:noFill/>
              </a:ln>
              <a:solidFill>
                <a:srgbClr val="000000">
                  <a:tint val="75000"/>
                </a:srgbClr>
              </a:solidFill>
              <a:effectLst/>
              <a:uLnTx/>
              <a:uFillTx/>
              <a:latin typeface="Nunito Sans"/>
              <a:ea typeface="+mn-ea"/>
              <a:cs typeface="Times New Roman" panose="02020603050405020304" pitchFamily="18" charset="0"/>
            </a:endParaRPr>
          </a:p>
        </p:txBody>
      </p:sp>
      <p:sp>
        <p:nvSpPr>
          <p:cNvPr id="3" name="Fußzeilenplatzhalter 2">
            <a:extLst>
              <a:ext uri="{FF2B5EF4-FFF2-40B4-BE49-F238E27FC236}">
                <a16:creationId xmlns:a16="http://schemas.microsoft.com/office/drawing/2014/main" id="{1AD58D9C-83CE-CE0F-0C5B-C261E38820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de-DE" sz="844" b="0" i="0" u="none" strike="noStrike" kern="1200" cap="none" spc="0" normalizeH="0" baseline="0" noProof="0">
                <a:ln>
                  <a:noFill/>
                </a:ln>
                <a:solidFill>
                  <a:srgbClr val="000000">
                    <a:tint val="75000"/>
                  </a:srgbClr>
                </a:solidFill>
                <a:effectLst/>
                <a:uLnTx/>
                <a:uFillTx/>
                <a:latin typeface="Nunito Sans"/>
                <a:ea typeface="+mn-ea"/>
                <a:cs typeface="Times New Roman" panose="02020603050405020304" pitchFamily="18" charset="0"/>
              </a:rPr>
              <a:t>Simona Bartoli Kucher                        SLTED 2022</a:t>
            </a:r>
            <a:endParaRPr kumimoji="0" lang="de-DE" altLang="de-DE" sz="844" b="0" i="0" u="none" strike="noStrike" kern="1200" cap="none" spc="0" normalizeH="0" baseline="0" noProof="0" dirty="0">
              <a:ln>
                <a:noFill/>
              </a:ln>
              <a:solidFill>
                <a:srgbClr val="000000">
                  <a:tint val="75000"/>
                </a:srgbClr>
              </a:solidFill>
              <a:effectLst/>
              <a:uLnTx/>
              <a:uFillTx/>
              <a:latin typeface="Nunito Sans"/>
              <a:ea typeface="+mn-ea"/>
              <a:cs typeface="Times New Roman" panose="02020603050405020304" pitchFamily="18" charset="0"/>
            </a:endParaRPr>
          </a:p>
        </p:txBody>
      </p:sp>
      <p:sp>
        <p:nvSpPr>
          <p:cNvPr id="4" name="Foliennummernplatzhalter 3">
            <a:extLst>
              <a:ext uri="{FF2B5EF4-FFF2-40B4-BE49-F238E27FC236}">
                <a16:creationId xmlns:a16="http://schemas.microsoft.com/office/drawing/2014/main" id="{886BF3B7-ADDE-D3AD-5B9D-3DB7FB7AD1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93DA4-3172-BF4E-AAD3-F8E76F90D071}" type="slidenum">
              <a:rPr kumimoji="0" lang="de-DE" altLang="de-DE" sz="844" b="0" i="0" u="none" strike="noStrike" kern="1200" cap="none" spc="0" normalizeH="0" baseline="0" noProof="0" smtClean="0">
                <a:ln>
                  <a:noFill/>
                </a:ln>
                <a:solidFill>
                  <a:srgbClr val="000000">
                    <a:tint val="75000"/>
                  </a:srgbClr>
                </a:solidFill>
                <a:effectLst/>
                <a:uLnTx/>
                <a:uFillTx/>
                <a:latin typeface="Nunito Sans"/>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de-DE" altLang="de-DE" sz="844" b="0" i="0" u="none" strike="noStrike" kern="1200" cap="none" spc="0" normalizeH="0" baseline="0" noProof="0" dirty="0">
              <a:ln>
                <a:noFill/>
              </a:ln>
              <a:solidFill>
                <a:srgbClr val="000000">
                  <a:tint val="75000"/>
                </a:srgbClr>
              </a:solidFill>
              <a:effectLst/>
              <a:uLnTx/>
              <a:uFillTx/>
              <a:latin typeface="Nunito Sans"/>
              <a:ea typeface="+mn-ea"/>
              <a:cs typeface="Times New Roman" panose="02020603050405020304" pitchFamily="18" charset="0"/>
            </a:endParaRPr>
          </a:p>
        </p:txBody>
      </p:sp>
      <p:sp>
        <p:nvSpPr>
          <p:cNvPr id="5" name="Ellipse 4">
            <a:extLst>
              <a:ext uri="{FF2B5EF4-FFF2-40B4-BE49-F238E27FC236}">
                <a16:creationId xmlns:a16="http://schemas.microsoft.com/office/drawing/2014/main" id="{03719198-CFD2-4056-8285-56545F331399}"/>
              </a:ext>
            </a:extLst>
          </p:cNvPr>
          <p:cNvSpPr/>
          <p:nvPr/>
        </p:nvSpPr>
        <p:spPr>
          <a:xfrm>
            <a:off x="648871" y="11839"/>
            <a:ext cx="8624224" cy="3217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0000"/>
                </a:solidFill>
                <a:effectLst/>
                <a:uLnTx/>
                <a:uFillTx/>
                <a:latin typeface="Nunito Sans"/>
                <a:ea typeface="+mn-ea"/>
                <a:cs typeface="+mn-cs"/>
              </a:rPr>
              <a:t>Dialogues in terms of written reflections are a process of interaction with the other and, at the same time of openness to the other, which allows a personal and also a social transformation</a:t>
            </a:r>
            <a:r>
              <a:rPr kumimoji="0" lang="it-IT" sz="2400" b="0" i="1" u="none" strike="noStrike" kern="1200" cap="none" spc="0" normalizeH="0" baseline="0" noProof="0" dirty="0">
                <a:ln>
                  <a:noFill/>
                </a:ln>
                <a:solidFill>
                  <a:srgbClr val="000000"/>
                </a:solidFill>
                <a:effectLst/>
                <a:uLnTx/>
                <a:uFillTx/>
                <a:latin typeface="Nunito Sans"/>
                <a:ea typeface="+mn-ea"/>
                <a:cs typeface="+mn-cs"/>
              </a:rPr>
              <a:t> </a:t>
            </a:r>
            <a:r>
              <a:rPr kumimoji="0" lang="en-GB" sz="2400" b="0" i="0" u="none" strike="noStrike" kern="1200" cap="none" spc="0" normalizeH="0" baseline="0" noProof="0" dirty="0">
                <a:ln>
                  <a:noFill/>
                </a:ln>
                <a:solidFill>
                  <a:srgbClr val="000000"/>
                </a:solidFill>
                <a:effectLst/>
                <a:uLnTx/>
                <a:uFillTx/>
                <a:latin typeface="Nunito Sans"/>
                <a:ea typeface="+mn-ea"/>
                <a:cs typeface="+mn-cs"/>
              </a:rPr>
              <a:t>(Buber, 1993.)</a:t>
            </a:r>
            <a:endParaRPr kumimoji="0" lang="it-IT" sz="2400" b="0" i="0" u="none" strike="noStrike" kern="1200" cap="none" spc="0" normalizeH="0" baseline="0" noProof="0" dirty="0">
              <a:ln>
                <a:noFill/>
              </a:ln>
              <a:solidFill>
                <a:srgbClr val="000000"/>
              </a:solidFill>
              <a:effectLst/>
              <a:uLnTx/>
              <a:uFillTx/>
              <a:latin typeface="Nunito Sans"/>
              <a:ea typeface="+mn-ea"/>
              <a:cs typeface="+mn-cs"/>
            </a:endParaRPr>
          </a:p>
        </p:txBody>
      </p:sp>
      <p:sp>
        <p:nvSpPr>
          <p:cNvPr id="6" name="Rechteck 5">
            <a:extLst>
              <a:ext uri="{FF2B5EF4-FFF2-40B4-BE49-F238E27FC236}">
                <a16:creationId xmlns:a16="http://schemas.microsoft.com/office/drawing/2014/main" id="{4D2D242B-E675-C0FE-A47C-3FC60E8DAD07}"/>
              </a:ext>
            </a:extLst>
          </p:cNvPr>
          <p:cNvSpPr/>
          <p:nvPr/>
        </p:nvSpPr>
        <p:spPr>
          <a:xfrm>
            <a:off x="4667928" y="2950029"/>
            <a:ext cx="7029691" cy="3587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340" marR="180340" lvl="0" indent="0" algn="l" defTabSz="914400" rtl="0" eaLnBrk="1" fontAlgn="auto" latinLnBrk="0" hangingPunct="1">
              <a:lnSpc>
                <a:spcPct val="107000"/>
              </a:lnSpc>
              <a:spcBef>
                <a:spcPts val="50"/>
              </a:spcBef>
              <a:spcAft>
                <a:spcPts val="5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Through effective reflection, students can engage in an  examination of their personal opinions, attitudes, and positionalities;  explore their relation to others and the work in which they are engaged;  and bridge their day-to-day interactions with individuals to broader social  and cultural issues (</a:t>
            </a:r>
            <a:r>
              <a:rPr kumimoji="0" lang="en-GB"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Deardoff</a:t>
            </a:r>
            <a:r>
              <a:rPr kumimoji="0" lang="en-GB"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2011, 75)</a:t>
            </a:r>
            <a:endParaRPr kumimoji="0" lang="it-IT" sz="2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hteck 6">
            <a:extLst>
              <a:ext uri="{FF2B5EF4-FFF2-40B4-BE49-F238E27FC236}">
                <a16:creationId xmlns:a16="http://schemas.microsoft.com/office/drawing/2014/main" id="{A45022CA-E5D4-694B-D974-9A69F6E3E7B8}"/>
              </a:ext>
            </a:extLst>
          </p:cNvPr>
          <p:cNvSpPr/>
          <p:nvPr/>
        </p:nvSpPr>
        <p:spPr>
          <a:xfrm>
            <a:off x="3211286" y="136178"/>
            <a:ext cx="4115344" cy="6040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Nunito Sans"/>
                <a:ea typeface="+mn-ea"/>
                <a:cs typeface="+mn-cs"/>
              </a:rPr>
              <a:t>CONCLUSION</a:t>
            </a:r>
            <a:endParaRPr kumimoji="0" lang="it-IT" sz="1800" b="0" i="0" u="none" strike="noStrike" kern="1200" cap="none" spc="0" normalizeH="0" baseline="0" noProof="0" dirty="0">
              <a:ln>
                <a:noFill/>
              </a:ln>
              <a:solidFill>
                <a:srgbClr val="000000"/>
              </a:solidFill>
              <a:effectLst/>
              <a:uLnTx/>
              <a:uFillTx/>
              <a:latin typeface="Nunito Sans"/>
              <a:ea typeface="+mn-ea"/>
              <a:cs typeface="+mn-cs"/>
            </a:endParaRPr>
          </a:p>
        </p:txBody>
      </p:sp>
    </p:spTree>
    <p:extLst>
      <p:ext uri="{BB962C8B-B14F-4D97-AF65-F5344CB8AC3E}">
        <p14:creationId xmlns:p14="http://schemas.microsoft.com/office/powerpoint/2010/main" val="2687209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9AA0436D-3920-2B42-918E-FF35DF0ED205}"/>
              </a:ext>
            </a:extLst>
          </p:cNvPr>
          <p:cNvSpPr txBox="1"/>
          <p:nvPr/>
        </p:nvSpPr>
        <p:spPr>
          <a:xfrm>
            <a:off x="0" y="0"/>
            <a:ext cx="12192000" cy="276999"/>
          </a:xfrm>
          <a:prstGeom prst="rect">
            <a:avLst/>
          </a:prstGeom>
          <a:solidFill>
            <a:schemeClr val="accent1">
              <a:lumMod val="60000"/>
              <a:lumOff val="40000"/>
            </a:schemeClr>
          </a:solidFill>
          <a:ln>
            <a:solidFill>
              <a:schemeClr val="accent1"/>
            </a:solidFill>
          </a:ln>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solidFill>
              <a:effectLst/>
              <a:uLnTx/>
              <a:uFillTx/>
              <a:latin typeface="Calibri"/>
              <a:ea typeface="+mn-ea"/>
              <a:cs typeface="+mn-cs"/>
            </a:endParaRPr>
          </a:p>
        </p:txBody>
      </p:sp>
      <p:pic>
        <p:nvPicPr>
          <p:cNvPr id="5" name="Segnaposto contenuto 4" descr="Immagine che contiene testo, bigliettodavisita, grafica vettoriale&#10;&#10;Descrizione generata automaticamente">
            <a:extLst>
              <a:ext uri="{FF2B5EF4-FFF2-40B4-BE49-F238E27FC236}">
                <a16:creationId xmlns:a16="http://schemas.microsoft.com/office/drawing/2014/main" id="{533C0326-9334-9644-85F8-67310BD109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23744" y="870520"/>
            <a:ext cx="4827076" cy="5485829"/>
          </a:xfrm>
          <a:prstGeom prst="rect">
            <a:avLst/>
          </a:prstGeom>
        </p:spPr>
      </p:pic>
      <p:pic>
        <p:nvPicPr>
          <p:cNvPr id="7" name="Immagine 6">
            <a:extLst>
              <a:ext uri="{FF2B5EF4-FFF2-40B4-BE49-F238E27FC236}">
                <a16:creationId xmlns:a16="http://schemas.microsoft.com/office/drawing/2014/main" id="{F862E691-EA80-6443-895C-CA84CD462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80" y="870521"/>
            <a:ext cx="5129784" cy="5116958"/>
          </a:xfrm>
          <a:prstGeom prst="rect">
            <a:avLst/>
          </a:prstGeom>
        </p:spPr>
      </p:pic>
      <p:sp>
        <p:nvSpPr>
          <p:cNvPr id="2" name="Datumsplatzhalter 1">
            <a:extLst>
              <a:ext uri="{FF2B5EF4-FFF2-40B4-BE49-F238E27FC236}">
                <a16:creationId xmlns:a16="http://schemas.microsoft.com/office/drawing/2014/main" id="{CA2C40EF-DA57-0AFF-A1C8-7A87A3733A0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8F7E1A-B9C5-4DB2-A432-82D822C8AA79}" type="datetime1">
              <a:rPr kumimoji="0" lang="de-A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A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ußzeilenplatzhalter 2">
            <a:extLst>
              <a:ext uri="{FF2B5EF4-FFF2-40B4-BE49-F238E27FC236}">
                <a16:creationId xmlns:a16="http://schemas.microsoft.com/office/drawing/2014/main" id="{011A77CF-011F-A20D-BC25-C919765E00C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Simona Bartoli Kucher                        SLTED 2022</a:t>
            </a:r>
            <a:endParaRPr kumimoji="0" lang="de-A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liennummernplatzhalter 3">
            <a:extLst>
              <a:ext uri="{FF2B5EF4-FFF2-40B4-BE49-F238E27FC236}">
                <a16:creationId xmlns:a16="http://schemas.microsoft.com/office/drawing/2014/main" id="{9BCFA2A8-F17C-7C22-D06C-C849A4B9CF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AEA91D-D3C4-4B6D-B4BC-ADE42920D037}" type="slidenum">
              <a:rPr kumimoji="0" lang="de-A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e-AT"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6476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B3EFB78-F422-4045-A01D-A7DEA67A4F18}"/>
              </a:ext>
            </a:extLst>
          </p:cNvPr>
          <p:cNvSpPr>
            <a:spLocks noGrp="1"/>
          </p:cNvSpPr>
          <p:nvPr>
            <p:ph idx="1"/>
          </p:nvPr>
        </p:nvSpPr>
        <p:spPr>
          <a:xfrm>
            <a:off x="1143000" y="816429"/>
            <a:ext cx="9872871" cy="5279571"/>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60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Nunito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0" b="0" i="0" u="none" strike="noStrike" kern="1200" cap="none" spc="0" normalizeH="0" baseline="0" noProof="0">
                <a:ln w="0"/>
                <a:solidFill>
                  <a:srgbClr val="000000"/>
                </a:solidFill>
                <a:effectLst>
                  <a:outerShdw blurRad="38100" dist="19050" dir="2700000" algn="tl" rotWithShape="0">
                    <a:srgbClr val="000000">
                      <a:alpha val="40000"/>
                    </a:srgbClr>
                  </a:outerShdw>
                </a:effectLst>
                <a:uLnTx/>
                <a:uFillTx/>
                <a:latin typeface="Nunito Sans"/>
                <a:ea typeface="+mn-ea"/>
                <a:cs typeface="+mn-cs"/>
              </a:rPr>
              <a:t>Grazie </a:t>
            </a:r>
            <a:r>
              <a:rPr kumimoji="0" lang="de-DE" sz="6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Nunito Sans"/>
                <a:ea typeface="+mn-ea"/>
                <a:cs typeface="+mn-cs"/>
              </a:rPr>
              <a:t>per la </a:t>
            </a:r>
            <a:r>
              <a:rPr kumimoji="0" lang="de-DE" sz="6000" b="0" i="0"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Nunito Sans"/>
                <a:ea typeface="+mn-ea"/>
                <a:cs typeface="+mn-cs"/>
              </a:rPr>
              <a:t>vostra</a:t>
            </a:r>
            <a:r>
              <a:rPr kumimoji="0" lang="de-DE" sz="6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Nunito Sans"/>
                <a:ea typeface="+mn-ea"/>
                <a:cs typeface="+mn-cs"/>
              </a:rPr>
              <a:t> </a:t>
            </a:r>
            <a:r>
              <a:rPr kumimoji="0" lang="de-DE" sz="6000" b="0" i="0" u="none" strike="noStrike" kern="120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Nunito Sans"/>
                <a:ea typeface="+mn-ea"/>
                <a:cs typeface="+mn-cs"/>
              </a:rPr>
              <a:t>attenzione</a:t>
            </a:r>
            <a:endParaRPr kumimoji="0" lang="de-DE" sz="6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Nunito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40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Nunito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Nunito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Nunito Sans"/>
                <a:ea typeface="+mn-ea"/>
                <a:cs typeface="+mn-cs"/>
              </a:rPr>
              <a:t>simona.bartolikucher@uni-graz.at</a:t>
            </a:r>
            <a:endParaRPr kumimoji="0" lang="it-IT" sz="2400" b="0" i="0" u="none" strike="noStrike" kern="1200" cap="none" spc="0" normalizeH="0" baseline="0" noProof="0" dirty="0">
              <a:ln w="0"/>
              <a:solidFill>
                <a:srgbClr val="000000"/>
              </a:solidFill>
              <a:effectLst>
                <a:outerShdw blurRad="38100" dist="19050" dir="2700000" algn="tl" rotWithShape="0">
                  <a:srgbClr val="000000">
                    <a:alpha val="40000"/>
                  </a:srgbClr>
                </a:outerShdw>
              </a:effectLst>
              <a:uLnTx/>
              <a:uFillTx/>
              <a:latin typeface="Nunito Sans"/>
              <a:ea typeface="+mn-ea"/>
              <a:cs typeface="+mn-cs"/>
            </a:endParaRPr>
          </a:p>
          <a:p>
            <a:pPr marL="45720" indent="0">
              <a:buNone/>
            </a:pPr>
            <a:endParaRPr lang="de-AT" sz="2400" dirty="0">
              <a:solidFill>
                <a:schemeClr val="tx1"/>
              </a:solidFill>
              <a:latin typeface="Arial" panose="020B0604020202020204" pitchFamily="34" charset="0"/>
              <a:cs typeface="Arial" panose="020B0604020202020204" pitchFamily="34" charset="0"/>
            </a:endParaRPr>
          </a:p>
        </p:txBody>
      </p:sp>
      <p:pic>
        <p:nvPicPr>
          <p:cNvPr id="4" name="Grafik 3" descr="Ein Bild, das Text enthält.&#10;&#10;Automatisch generierte Beschreibung">
            <a:extLst>
              <a:ext uri="{FF2B5EF4-FFF2-40B4-BE49-F238E27FC236}">
                <a16:creationId xmlns:a16="http://schemas.microsoft.com/office/drawing/2014/main" id="{21044285-E9FF-47B1-97DD-E5CCCDC96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2133" y="246950"/>
            <a:ext cx="3121742" cy="1209675"/>
          </a:xfrm>
          <a:prstGeom prst="rect">
            <a:avLst/>
          </a:prstGeom>
        </p:spPr>
      </p:pic>
      <p:sp>
        <p:nvSpPr>
          <p:cNvPr id="2" name="Datumsplatzhalter 1">
            <a:extLst>
              <a:ext uri="{FF2B5EF4-FFF2-40B4-BE49-F238E27FC236}">
                <a16:creationId xmlns:a16="http://schemas.microsoft.com/office/drawing/2014/main" id="{45596BC0-C2B0-153F-C7F1-170B5E4055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707B8-07CA-4BD1-9F67-49F100B54E2E}" type="datetime1">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16.09.2022</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5" name="Fußzeilenplatzhalter 4">
            <a:extLst>
              <a:ext uri="{FF2B5EF4-FFF2-40B4-BE49-F238E27FC236}">
                <a16:creationId xmlns:a16="http://schemas.microsoft.com/office/drawing/2014/main" id="{54F2562E-97C2-04A4-C3EC-E74EB46D05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Corbel" panose="020B0503020204020204"/>
                <a:ea typeface="+mn-ea"/>
                <a:cs typeface="+mn-cs"/>
              </a:rPr>
              <a:t>Simona Bartoli Kucher                        SLTED 2022</a:t>
            </a:r>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6" name="Foliennummernplatzhalter 5">
            <a:extLst>
              <a:ext uri="{FF2B5EF4-FFF2-40B4-BE49-F238E27FC236}">
                <a16:creationId xmlns:a16="http://schemas.microsoft.com/office/drawing/2014/main" id="{B345CF70-360D-1D24-8D1F-5D53394898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CECC07-2762-428D-80F7-D1E7DCA95152}" type="slidenum">
              <a:rPr kumimoji="0" lang="de-AT" sz="1200" b="0" i="0" u="none" strike="noStrike" kern="1200" cap="none" spc="0" normalizeH="0" baseline="0" noProof="0" smtClean="0">
                <a:ln>
                  <a:noFill/>
                </a:ln>
                <a:solidFill>
                  <a:prstClr val="black"/>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e-AT" sz="12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6406504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483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el 1">
            <a:extLst>
              <a:ext uri="{FF2B5EF4-FFF2-40B4-BE49-F238E27FC236}">
                <a16:creationId xmlns:a16="http://schemas.microsoft.com/office/drawing/2014/main" id="{FD328C61-BD35-AFA5-7169-A8E91B7D9564}"/>
              </a:ext>
            </a:extLst>
          </p:cNvPr>
          <p:cNvSpPr>
            <a:spLocks noGrp="1"/>
          </p:cNvSpPr>
          <p:nvPr>
            <p:ph type="title"/>
          </p:nvPr>
        </p:nvSpPr>
        <p:spPr>
          <a:xfrm>
            <a:off x="2438400" y="457200"/>
            <a:ext cx="7772400" cy="1524000"/>
          </a:xfrm>
        </p:spPr>
        <p:txBody>
          <a:bodyPr/>
          <a:lstStyle/>
          <a:p>
            <a:r>
              <a:rPr lang="de-AT" altLang="de-DE">
                <a:ln>
                  <a:noFill/>
                </a:ln>
              </a:rPr>
              <a:t>Foundations?</a:t>
            </a:r>
          </a:p>
        </p:txBody>
      </p:sp>
      <p:sp>
        <p:nvSpPr>
          <p:cNvPr id="13315" name="Inhaltsplatzhalter 2">
            <a:extLst>
              <a:ext uri="{FF2B5EF4-FFF2-40B4-BE49-F238E27FC236}">
                <a16:creationId xmlns:a16="http://schemas.microsoft.com/office/drawing/2014/main" id="{0023C3DD-D387-C6B7-37AC-13AF42122D65}"/>
              </a:ext>
            </a:extLst>
          </p:cNvPr>
          <p:cNvSpPr>
            <a:spLocks noGrp="1"/>
          </p:cNvSpPr>
          <p:nvPr>
            <p:ph idx="1"/>
          </p:nvPr>
        </p:nvSpPr>
        <p:spPr>
          <a:xfrm>
            <a:off x="2438400" y="1981200"/>
            <a:ext cx="7848600" cy="4343400"/>
          </a:xfrm>
        </p:spPr>
        <p:txBody>
          <a:bodyPr/>
          <a:lstStyle/>
          <a:p>
            <a:pPr marL="0" indent="0">
              <a:buNone/>
            </a:pPr>
            <a:r>
              <a:rPr lang="de-DE" altLang="de-DE"/>
              <a:t>(1) Dialogue as a basis</a:t>
            </a:r>
          </a:p>
          <a:p>
            <a:pPr marL="0" indent="0">
              <a:buNone/>
            </a:pPr>
            <a:r>
              <a:rPr lang="de-DE" altLang="de-DE"/>
              <a:t>(2)Transculturality as </a:t>
            </a:r>
            <a:r>
              <a:rPr lang="de-DE" altLang="de-DE" i="1"/>
              <a:t>the</a:t>
            </a:r>
            <a:r>
              <a:rPr lang="de-DE" altLang="de-DE"/>
              <a:t> new paradigm for cultural learning?</a:t>
            </a:r>
          </a:p>
          <a:p>
            <a:pPr marL="0" indent="0">
              <a:buNone/>
            </a:pPr>
            <a:r>
              <a:rPr lang="de-DE" altLang="de-DE"/>
              <a:t>(3) Cosmopolitanism and Global Citizenship Education as new directions for cultural learning</a:t>
            </a:r>
          </a:p>
          <a:p>
            <a:pPr marL="0" indent="0">
              <a:buNone/>
            </a:pPr>
            <a:r>
              <a:rPr lang="de-DE" altLang="de-DE"/>
              <a:t>(4) Language Education: Communicative competence as symbolic competence</a:t>
            </a:r>
          </a:p>
          <a:p>
            <a:pPr marL="0" indent="0">
              <a:buNone/>
            </a:pPr>
            <a:r>
              <a:rPr lang="de-DE" altLang="de-DE"/>
              <a:t>(5) Transforming conflict into dialogue: Cultural mediation as a central learning objective</a:t>
            </a:r>
          </a:p>
          <a:p>
            <a:pPr marL="0" indent="0">
              <a:buNone/>
            </a:pPr>
            <a:r>
              <a:rPr lang="de-DE" altLang="de-DE"/>
              <a:t>(6) Assemblage Theory</a:t>
            </a:r>
          </a:p>
        </p:txBody>
      </p:sp>
      <p:sp>
        <p:nvSpPr>
          <p:cNvPr id="4" name="Fußzeilenplatzhalter 3">
            <a:extLst>
              <a:ext uri="{FF2B5EF4-FFF2-40B4-BE49-F238E27FC236}">
                <a16:creationId xmlns:a16="http://schemas.microsoft.com/office/drawing/2014/main" id="{5C2DA0AC-9B88-4834-B4BF-F5A457EAD050}"/>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solidFill>
                <a:latin typeface="Corbel" panose="020B0503020204020204"/>
              </a:rPr>
              <a:t>Werner Delanoy, University of Klagenfurt</a:t>
            </a:r>
            <a:endParaRPr lang="de-AT">
              <a:solidFill>
                <a:prstClr val="black"/>
              </a:solidFill>
              <a:latin typeface="Corbel" panose="020B0503020204020204"/>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el 1">
            <a:extLst>
              <a:ext uri="{FF2B5EF4-FFF2-40B4-BE49-F238E27FC236}">
                <a16:creationId xmlns:a16="http://schemas.microsoft.com/office/drawing/2014/main" id="{32D8DF6B-3248-94E7-3435-1F002E073FF2}"/>
              </a:ext>
            </a:extLst>
          </p:cNvPr>
          <p:cNvSpPr>
            <a:spLocks noGrp="1"/>
          </p:cNvSpPr>
          <p:nvPr>
            <p:ph type="title"/>
          </p:nvPr>
        </p:nvSpPr>
        <p:spPr>
          <a:xfrm>
            <a:off x="2438400" y="457200"/>
            <a:ext cx="7772400" cy="609600"/>
          </a:xfrm>
        </p:spPr>
        <p:txBody>
          <a:bodyPr>
            <a:normAutofit fontScale="90000"/>
          </a:bodyPr>
          <a:lstStyle/>
          <a:p>
            <a:r>
              <a:rPr lang="de-AT" altLang="de-DE">
                <a:ln>
                  <a:noFill/>
                </a:ln>
              </a:rPr>
              <a:t>1. Dialogue</a:t>
            </a:r>
          </a:p>
        </p:txBody>
      </p:sp>
      <p:sp>
        <p:nvSpPr>
          <p:cNvPr id="14339" name="Inhaltsplatzhalter 2">
            <a:extLst>
              <a:ext uri="{FF2B5EF4-FFF2-40B4-BE49-F238E27FC236}">
                <a16:creationId xmlns:a16="http://schemas.microsoft.com/office/drawing/2014/main" id="{73462125-F5CD-1E5A-AEAA-ECCD1E19692F}"/>
              </a:ext>
            </a:extLst>
          </p:cNvPr>
          <p:cNvSpPr>
            <a:spLocks noGrp="1"/>
          </p:cNvSpPr>
          <p:nvPr>
            <p:ph idx="1"/>
          </p:nvPr>
        </p:nvSpPr>
        <p:spPr>
          <a:xfrm>
            <a:off x="2362200" y="1295403"/>
            <a:ext cx="7848600" cy="4703763"/>
          </a:xfrm>
        </p:spPr>
        <p:txBody>
          <a:bodyPr/>
          <a:lstStyle/>
          <a:p>
            <a:r>
              <a:rPr lang="de-AT" altLang="de-DE"/>
              <a:t>All human understanding is limited;</a:t>
            </a:r>
          </a:p>
          <a:p>
            <a:r>
              <a:rPr lang="de-AT" altLang="de-DE"/>
              <a:t>Limitations can be partly overcome through engagement with different perspectives;</a:t>
            </a:r>
          </a:p>
          <a:p>
            <a:r>
              <a:rPr lang="de-AT" altLang="de-DE"/>
              <a:t>An open-ended and creative process;</a:t>
            </a:r>
          </a:p>
          <a:p>
            <a:r>
              <a:rPr lang="de-AT" altLang="de-DE"/>
              <a:t>Mutual respect &amp; subject-relevant analytical tools;</a:t>
            </a:r>
          </a:p>
          <a:p>
            <a:r>
              <a:rPr lang="de-AT" altLang="de-DE"/>
              <a:t>A meeting of equal partners;</a:t>
            </a:r>
          </a:p>
          <a:p>
            <a:r>
              <a:rPr lang="de-AT" altLang="de-DE"/>
              <a:t>Focus on issues of power;</a:t>
            </a:r>
          </a:p>
          <a:p>
            <a:r>
              <a:rPr lang="de-AT" altLang="de-DE"/>
              <a:t>Dialogue as a non-elitest program;</a:t>
            </a:r>
          </a:p>
          <a:p>
            <a:r>
              <a:rPr lang="de-AT" altLang="de-DE"/>
              <a:t>Education for dialogue is language education;</a:t>
            </a:r>
          </a:p>
          <a:p>
            <a:endParaRPr lang="de-AT" altLang="de-DE"/>
          </a:p>
        </p:txBody>
      </p:sp>
      <p:sp>
        <p:nvSpPr>
          <p:cNvPr id="4" name="Fußzeilenplatzhalter 3">
            <a:extLst>
              <a:ext uri="{FF2B5EF4-FFF2-40B4-BE49-F238E27FC236}">
                <a16:creationId xmlns:a16="http://schemas.microsoft.com/office/drawing/2014/main" id="{401B9FB7-9799-4943-A684-55E14D5271D1}"/>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solidFill>
                <a:latin typeface="Corbel" panose="020B0503020204020204"/>
              </a:rPr>
              <a:t>Werner Delanoy, University of Klagenfurt</a:t>
            </a:r>
            <a:endParaRPr lang="de-AT">
              <a:solidFill>
                <a:prstClr val="black"/>
              </a:solidFill>
              <a:latin typeface="Corbel" panose="020B0503020204020204"/>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a:extLst>
              <a:ext uri="{FF2B5EF4-FFF2-40B4-BE49-F238E27FC236}">
                <a16:creationId xmlns:a16="http://schemas.microsoft.com/office/drawing/2014/main" id="{4EBE5E0B-3D02-301D-115C-B94C3C9F6624}"/>
              </a:ext>
            </a:extLst>
          </p:cNvPr>
          <p:cNvSpPr>
            <a:spLocks noGrp="1"/>
          </p:cNvSpPr>
          <p:nvPr>
            <p:ph type="title"/>
          </p:nvPr>
        </p:nvSpPr>
        <p:spPr>
          <a:xfrm>
            <a:off x="2506670" y="457200"/>
            <a:ext cx="7704137" cy="1371600"/>
          </a:xfrm>
        </p:spPr>
        <p:txBody>
          <a:bodyPr/>
          <a:lstStyle/>
          <a:p>
            <a:r>
              <a:rPr lang="de-DE" altLang="de-DE">
                <a:ln>
                  <a:noFill/>
                </a:ln>
              </a:rPr>
              <a:t>2</a:t>
            </a:r>
            <a:r>
              <a:rPr lang="de-DE" altLang="de-DE" sz="3200">
                <a:ln>
                  <a:noFill/>
                </a:ln>
              </a:rPr>
              <a:t>. Transculturality as </a:t>
            </a:r>
            <a:r>
              <a:rPr lang="de-DE" altLang="de-DE" sz="3200" i="1">
                <a:ln>
                  <a:noFill/>
                </a:ln>
              </a:rPr>
              <a:t>the</a:t>
            </a:r>
            <a:r>
              <a:rPr lang="de-DE" altLang="de-DE" sz="3200">
                <a:ln>
                  <a:noFill/>
                </a:ln>
              </a:rPr>
              <a:t> new paradigm for cultural learning?</a:t>
            </a:r>
            <a:endParaRPr lang="de-AT" altLang="de-DE" sz="3200">
              <a:ln>
                <a:noFill/>
              </a:ln>
            </a:endParaRPr>
          </a:p>
        </p:txBody>
      </p:sp>
      <p:sp>
        <p:nvSpPr>
          <p:cNvPr id="15363" name="Inhaltsplatzhalter 2">
            <a:extLst>
              <a:ext uri="{FF2B5EF4-FFF2-40B4-BE49-F238E27FC236}">
                <a16:creationId xmlns:a16="http://schemas.microsoft.com/office/drawing/2014/main" id="{B2FA04CA-E2E1-11EC-FEF7-D363FB00F010}"/>
              </a:ext>
            </a:extLst>
          </p:cNvPr>
          <p:cNvSpPr>
            <a:spLocks noGrp="1"/>
          </p:cNvSpPr>
          <p:nvPr>
            <p:ph idx="1"/>
          </p:nvPr>
        </p:nvSpPr>
        <p:spPr>
          <a:xfrm>
            <a:off x="2506670" y="1981203"/>
            <a:ext cx="7704137" cy="4017963"/>
          </a:xfrm>
        </p:spPr>
        <p:txBody>
          <a:bodyPr/>
          <a:lstStyle/>
          <a:p>
            <a:r>
              <a:rPr lang="de-DE" altLang="de-DE"/>
              <a:t>Transculturality: Culture-mixing and cultural interpenetration in a globalized modernity;</a:t>
            </a:r>
          </a:p>
          <a:p>
            <a:r>
              <a:rPr lang="de-DE" altLang="de-DE"/>
              <a:t>Interculturality as a no longer relevant paradigm?</a:t>
            </a:r>
          </a:p>
          <a:p>
            <a:r>
              <a:rPr lang="de-DE" altLang="de-DE"/>
              <a:t>Making a case for (self)-critical concepts of transculturality;</a:t>
            </a:r>
          </a:p>
          <a:p>
            <a:r>
              <a:rPr lang="de-DE" altLang="de-DE"/>
              <a:t>Marwan Kraidy (2005: 55):“Rather, our approach to hybridity should be framed by the type of hybridity put forward, the motivation for advancing it, its rhetorical topoi and its material effects“;</a:t>
            </a:r>
            <a:endParaRPr lang="de-AT" altLang="de-DE"/>
          </a:p>
        </p:txBody>
      </p:sp>
      <p:sp>
        <p:nvSpPr>
          <p:cNvPr id="4" name="Fußzeilenplatzhalter 3">
            <a:extLst>
              <a:ext uri="{FF2B5EF4-FFF2-40B4-BE49-F238E27FC236}">
                <a16:creationId xmlns:a16="http://schemas.microsoft.com/office/drawing/2014/main" id="{A38AFA61-10B3-4E3F-8632-C139BE7FD315}"/>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solidFill>
                <a:latin typeface="Corbel" panose="020B0503020204020204"/>
              </a:rPr>
              <a:t>Werner Delanoy, University of Klagenfurt</a:t>
            </a:r>
            <a:endParaRPr lang="de-AT">
              <a:solidFill>
                <a:prstClr val="black"/>
              </a:solidFill>
              <a:latin typeface="Corbel" panose="020B0503020204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el 1">
            <a:extLst>
              <a:ext uri="{FF2B5EF4-FFF2-40B4-BE49-F238E27FC236}">
                <a16:creationId xmlns:a16="http://schemas.microsoft.com/office/drawing/2014/main" id="{2D347D02-580C-5DFC-5687-D1C77AFA1E0F}"/>
              </a:ext>
            </a:extLst>
          </p:cNvPr>
          <p:cNvSpPr>
            <a:spLocks noGrp="1"/>
          </p:cNvSpPr>
          <p:nvPr>
            <p:ph type="title"/>
          </p:nvPr>
        </p:nvSpPr>
        <p:spPr>
          <a:xfrm>
            <a:off x="2438400" y="250832"/>
            <a:ext cx="7772400" cy="1273175"/>
          </a:xfrm>
        </p:spPr>
        <p:txBody>
          <a:bodyPr/>
          <a:lstStyle/>
          <a:p>
            <a:r>
              <a:rPr lang="de-AT" altLang="de-DE" sz="3200">
                <a:ln>
                  <a:noFill/>
                </a:ln>
              </a:rPr>
              <a:t>3. Cosmopolitanism</a:t>
            </a:r>
          </a:p>
        </p:txBody>
      </p:sp>
      <p:sp>
        <p:nvSpPr>
          <p:cNvPr id="17411" name="Inhaltsplatzhalter 2">
            <a:extLst>
              <a:ext uri="{FF2B5EF4-FFF2-40B4-BE49-F238E27FC236}">
                <a16:creationId xmlns:a16="http://schemas.microsoft.com/office/drawing/2014/main" id="{CFB0E635-9ECF-448F-9379-316F9B052658}"/>
              </a:ext>
            </a:extLst>
          </p:cNvPr>
          <p:cNvSpPr>
            <a:spLocks noGrp="1"/>
          </p:cNvSpPr>
          <p:nvPr>
            <p:ph idx="1"/>
          </p:nvPr>
        </p:nvSpPr>
        <p:spPr>
          <a:xfrm>
            <a:off x="2286000" y="1447803"/>
            <a:ext cx="7924800" cy="4551363"/>
          </a:xfrm>
        </p:spPr>
        <p:txBody>
          <a:bodyPr/>
          <a:lstStyle/>
          <a:p>
            <a:pPr marL="0" indent="0">
              <a:buNone/>
              <a:defRPr/>
            </a:pPr>
            <a:endParaRPr lang="de-AT" altLang="de-DE" sz="2000" dirty="0"/>
          </a:p>
          <a:p>
            <a:pPr>
              <a:defRPr/>
            </a:pPr>
            <a:r>
              <a:rPr lang="de-AT" altLang="de-DE" dirty="0"/>
              <a:t>Gerard </a:t>
            </a:r>
            <a:r>
              <a:rPr lang="de-AT" altLang="de-DE" dirty="0" err="1"/>
              <a:t>Delanty</a:t>
            </a:r>
            <a:r>
              <a:rPr lang="de-AT" altLang="de-DE" dirty="0"/>
              <a:t> (2012: 19): „</a:t>
            </a:r>
            <a:r>
              <a:rPr lang="de-AT" altLang="de-DE" dirty="0" err="1"/>
              <a:t>complex</a:t>
            </a:r>
            <a:r>
              <a:rPr lang="de-AT" altLang="de-DE" dirty="0"/>
              <a:t> </a:t>
            </a:r>
            <a:r>
              <a:rPr lang="de-AT" altLang="de-DE" dirty="0" err="1"/>
              <a:t>connectivity</a:t>
            </a:r>
            <a:r>
              <a:rPr lang="de-AT" altLang="de-DE" dirty="0"/>
              <a:t> = </a:t>
            </a:r>
            <a:r>
              <a:rPr lang="de-AT" altLang="de-DE" dirty="0" err="1"/>
              <a:t>the</a:t>
            </a:r>
            <a:r>
              <a:rPr lang="de-AT" altLang="de-DE" dirty="0"/>
              <a:t> </a:t>
            </a:r>
            <a:r>
              <a:rPr lang="de-AT" altLang="de-DE" dirty="0" err="1"/>
              <a:t>rapidly</a:t>
            </a:r>
            <a:r>
              <a:rPr lang="de-AT" altLang="de-DE" dirty="0"/>
              <a:t> </a:t>
            </a:r>
            <a:r>
              <a:rPr lang="de-AT" altLang="de-DE" dirty="0" err="1"/>
              <a:t>developing</a:t>
            </a:r>
            <a:r>
              <a:rPr lang="de-AT" altLang="de-DE" dirty="0"/>
              <a:t> and </a:t>
            </a:r>
            <a:r>
              <a:rPr lang="de-AT" altLang="de-DE" dirty="0" err="1"/>
              <a:t>ever</a:t>
            </a:r>
            <a:r>
              <a:rPr lang="de-AT" altLang="de-DE" dirty="0"/>
              <a:t> </a:t>
            </a:r>
            <a:r>
              <a:rPr lang="de-AT" altLang="de-DE" dirty="0" err="1"/>
              <a:t>densening</a:t>
            </a:r>
            <a:r>
              <a:rPr lang="de-AT" altLang="de-DE" dirty="0"/>
              <a:t> network </a:t>
            </a:r>
            <a:r>
              <a:rPr lang="de-AT" altLang="de-DE" dirty="0" err="1"/>
              <a:t>of</a:t>
            </a:r>
            <a:r>
              <a:rPr lang="de-AT" altLang="de-DE" dirty="0"/>
              <a:t> </a:t>
            </a:r>
            <a:r>
              <a:rPr lang="de-AT" altLang="de-DE" dirty="0" err="1"/>
              <a:t>interconnections</a:t>
            </a:r>
            <a:r>
              <a:rPr lang="de-AT" altLang="de-DE" dirty="0"/>
              <a:t> and </a:t>
            </a:r>
            <a:r>
              <a:rPr lang="de-AT" altLang="de-DE" dirty="0" err="1"/>
              <a:t>interdependencies</a:t>
            </a:r>
            <a:r>
              <a:rPr lang="de-AT" altLang="de-DE" dirty="0"/>
              <a:t> </a:t>
            </a:r>
            <a:r>
              <a:rPr lang="de-AT" altLang="de-DE" dirty="0" err="1"/>
              <a:t>that</a:t>
            </a:r>
            <a:r>
              <a:rPr lang="de-AT" altLang="de-DE" dirty="0"/>
              <a:t> </a:t>
            </a:r>
            <a:r>
              <a:rPr lang="de-AT" altLang="de-DE" dirty="0" err="1"/>
              <a:t>characterize</a:t>
            </a:r>
            <a:r>
              <a:rPr lang="de-AT" altLang="de-DE" dirty="0"/>
              <a:t> </a:t>
            </a:r>
            <a:r>
              <a:rPr lang="de-AT" altLang="de-DE" dirty="0" err="1"/>
              <a:t>globalisation</a:t>
            </a:r>
            <a:r>
              <a:rPr lang="de-AT" altLang="de-DE" dirty="0"/>
              <a:t>“;</a:t>
            </a:r>
          </a:p>
          <a:p>
            <a:pPr>
              <a:defRPr/>
            </a:pPr>
            <a:r>
              <a:rPr lang="de-AT" altLang="de-DE" dirty="0" err="1"/>
              <a:t>Cosmopolitanism</a:t>
            </a:r>
            <a:r>
              <a:rPr lang="de-AT" altLang="de-DE" dirty="0"/>
              <a:t> </a:t>
            </a:r>
            <a:r>
              <a:rPr lang="de-AT" altLang="de-DE" dirty="0" err="1"/>
              <a:t>as</a:t>
            </a:r>
            <a:r>
              <a:rPr lang="de-AT" altLang="de-DE" dirty="0"/>
              <a:t> a </a:t>
            </a:r>
            <a:r>
              <a:rPr lang="de-AT" altLang="de-DE" dirty="0" err="1"/>
              <a:t>controversial</a:t>
            </a:r>
            <a:r>
              <a:rPr lang="de-AT" altLang="de-DE" dirty="0"/>
              <a:t> </a:t>
            </a:r>
            <a:r>
              <a:rPr lang="de-AT" altLang="de-DE" dirty="0" err="1"/>
              <a:t>perspective</a:t>
            </a:r>
            <a:r>
              <a:rPr lang="de-AT" altLang="de-DE" dirty="0"/>
              <a:t>;</a:t>
            </a:r>
          </a:p>
          <a:p>
            <a:pPr>
              <a:defRPr/>
            </a:pPr>
            <a:r>
              <a:rPr lang="de-AT" altLang="de-DE" dirty="0" err="1"/>
              <a:t>Towards</a:t>
            </a:r>
            <a:r>
              <a:rPr lang="de-AT" altLang="de-DE" dirty="0"/>
              <a:t> a </a:t>
            </a:r>
            <a:r>
              <a:rPr lang="de-AT" altLang="de-DE" dirty="0" err="1"/>
              <a:t>dialogic</a:t>
            </a:r>
            <a:r>
              <a:rPr lang="de-AT" altLang="de-DE" dirty="0"/>
              <a:t> and </a:t>
            </a:r>
            <a:r>
              <a:rPr lang="de-AT" altLang="de-DE" dirty="0" err="1"/>
              <a:t>critical</a:t>
            </a:r>
            <a:r>
              <a:rPr lang="de-AT" altLang="de-DE" dirty="0"/>
              <a:t> </a:t>
            </a:r>
            <a:r>
              <a:rPr lang="de-AT" altLang="de-DE" dirty="0" err="1"/>
              <a:t>cosmopolitanism</a:t>
            </a:r>
            <a:r>
              <a:rPr lang="de-AT" altLang="de-DE" dirty="0"/>
              <a:t> (Benhabib 2002; </a:t>
            </a:r>
            <a:r>
              <a:rPr lang="de-AT" altLang="de-DE" dirty="0" err="1"/>
              <a:t>Delanty</a:t>
            </a:r>
            <a:r>
              <a:rPr lang="de-AT" altLang="de-DE" dirty="0"/>
              <a:t> 2012; </a:t>
            </a:r>
            <a:r>
              <a:rPr lang="de-AT" altLang="de-DE" dirty="0" err="1"/>
              <a:t>Sobre</a:t>
            </a:r>
            <a:r>
              <a:rPr lang="de-AT" altLang="de-DE" dirty="0"/>
              <a:t>-Denton &amp; </a:t>
            </a:r>
            <a:r>
              <a:rPr lang="de-AT" altLang="de-DE" dirty="0" err="1"/>
              <a:t>Bardhan</a:t>
            </a:r>
            <a:r>
              <a:rPr lang="de-AT" altLang="de-DE" dirty="0"/>
              <a:t> 2014: „</a:t>
            </a:r>
            <a:r>
              <a:rPr lang="de-AT" altLang="de-DE" dirty="0" err="1"/>
              <a:t>diversity</a:t>
            </a:r>
            <a:r>
              <a:rPr lang="de-AT" altLang="de-DE" dirty="0"/>
              <a:t> </a:t>
            </a:r>
            <a:r>
              <a:rPr lang="de-AT" altLang="de-DE" dirty="0" err="1"/>
              <a:t>of</a:t>
            </a:r>
            <a:r>
              <a:rPr lang="de-AT" altLang="de-DE" dirty="0"/>
              <a:t> </a:t>
            </a:r>
            <a:r>
              <a:rPr lang="de-AT" altLang="de-DE" dirty="0" err="1"/>
              <a:t>universals</a:t>
            </a:r>
            <a:r>
              <a:rPr lang="de-AT" altLang="de-DE" dirty="0"/>
              <a:t>“);</a:t>
            </a:r>
          </a:p>
        </p:txBody>
      </p:sp>
      <p:sp>
        <p:nvSpPr>
          <p:cNvPr id="4" name="Fußzeilenplatzhalter 3">
            <a:extLst>
              <a:ext uri="{FF2B5EF4-FFF2-40B4-BE49-F238E27FC236}">
                <a16:creationId xmlns:a16="http://schemas.microsoft.com/office/drawing/2014/main" id="{54324A14-7A78-4CAE-8605-D3CE3FBB8EF3}"/>
              </a:ext>
            </a:extLst>
          </p:cNvPr>
          <p:cNvSpPr>
            <a:spLocks noGrp="1"/>
          </p:cNvSpPr>
          <p:nvPr>
            <p:ph type="ftr" sz="quarter" idx="11"/>
          </p:nvPr>
        </p:nvSpPr>
        <p:spPr/>
        <p:txBody>
          <a:bodyPr/>
          <a:lstStyle/>
          <a:p>
            <a:pPr defTabSz="914400" eaLnBrk="0" fontAlgn="base" hangingPunct="0">
              <a:spcBef>
                <a:spcPct val="0"/>
              </a:spcBef>
              <a:spcAft>
                <a:spcPct val="0"/>
              </a:spcAft>
              <a:defRPr/>
            </a:pPr>
            <a:r>
              <a:rPr lang="en-US">
                <a:solidFill>
                  <a:prstClr val="black"/>
                </a:solidFill>
                <a:latin typeface="Corbel" panose="020B0503020204020204"/>
              </a:rPr>
              <a:t>Werner Delanoy, University of Klagenfurt</a:t>
            </a:r>
            <a:endParaRPr lang="de-AT">
              <a:solidFill>
                <a:prstClr val="black"/>
              </a:solidFill>
              <a:latin typeface="Corbel" panose="020B0503020204020204"/>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Parallax">
  <a:themeElements>
    <a:clrScheme name="Parallax">
      <a:dk1>
        <a:sysClr val="windowText" lastClr="000000"/>
      </a:dk1>
      <a:lt1>
        <a:sysClr val="window" lastClr="FFFFFF"/>
      </a:lt1>
      <a:dk2>
        <a:srgbClr val="212121"/>
      </a:dk2>
      <a:lt2>
        <a:srgbClr val="CDD0D1"/>
      </a:lt2>
      <a:accent1>
        <a:srgbClr val="EB8F22"/>
      </a:accent1>
      <a:accent2>
        <a:srgbClr val="CD4223"/>
      </a:accent2>
      <a:accent3>
        <a:srgbClr val="A89374"/>
      </a:accent3>
      <a:accent4>
        <a:srgbClr val="83AA67"/>
      </a:accent4>
      <a:accent5>
        <a:srgbClr val="4FA9C1"/>
      </a:accent5>
      <a:accent6>
        <a:srgbClr val="9390AF"/>
      </a:accent6>
      <a:hlink>
        <a:srgbClr val="EC7220"/>
      </a:hlink>
      <a:folHlink>
        <a:srgbClr val="F09355"/>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EBEC8F79-A447-43FC-8E81-85E8468AF3F9}"/>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1. Standardfolien">
  <a:themeElements>
    <a:clrScheme name="Universität Graz">
      <a:dk1>
        <a:srgbClr val="000000"/>
      </a:dk1>
      <a:lt1>
        <a:srgbClr val="FFFFFF"/>
      </a:lt1>
      <a:dk2>
        <a:srgbClr val="44546A"/>
      </a:dk2>
      <a:lt2>
        <a:srgbClr val="E7E6E6"/>
      </a:lt2>
      <a:accent1>
        <a:srgbClr val="FFD500"/>
      </a:accent1>
      <a:accent2>
        <a:srgbClr val="C6C6C6"/>
      </a:accent2>
      <a:accent3>
        <a:srgbClr val="507DDC"/>
      </a:accent3>
      <a:accent4>
        <a:srgbClr val="FFC300"/>
      </a:accent4>
      <a:accent5>
        <a:srgbClr val="70AD47"/>
      </a:accent5>
      <a:accent6>
        <a:srgbClr val="8F45C7"/>
      </a:accent6>
      <a:hlink>
        <a:srgbClr val="0563C1"/>
      </a:hlink>
      <a:folHlink>
        <a:srgbClr val="954F72"/>
      </a:folHlink>
    </a:clrScheme>
    <a:fontScheme name="Universität Graz">
      <a:majorFont>
        <a:latin typeface="Nunito Sans ExtraBold"/>
        <a:ea typeface=""/>
        <a:cs typeface=""/>
      </a:majorFont>
      <a:minorFont>
        <a:latin typeface="Nunit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asis">
  <a:themeElements>
    <a:clrScheme name="Gelb">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5369</Words>
  <Application>Microsoft Office PowerPoint</Application>
  <PresentationFormat>Widescreen</PresentationFormat>
  <Paragraphs>395</Paragraphs>
  <Slides>59</Slides>
  <Notes>12</Notes>
  <HiddenSlides>0</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59</vt:i4>
      </vt:variant>
    </vt:vector>
  </HeadingPairs>
  <TitlesOfParts>
    <vt:vector size="84" baseType="lpstr">
      <vt:lpstr>Apple Chancery</vt:lpstr>
      <vt:lpstr>Apple SD Gothic Neo Light</vt:lpstr>
      <vt:lpstr>-apple-system</vt:lpstr>
      <vt:lpstr>Arial</vt:lpstr>
      <vt:lpstr>Calibri</vt:lpstr>
      <vt:lpstr>Calibri Light</vt:lpstr>
      <vt:lpstr>Corbel</vt:lpstr>
      <vt:lpstr>Courier New</vt:lpstr>
      <vt:lpstr>Gill Sans MT</vt:lpstr>
      <vt:lpstr>Nunito Sans</vt:lpstr>
      <vt:lpstr>Nunito Sans ExtraBold</vt:lpstr>
      <vt:lpstr>Symbol</vt:lpstr>
      <vt:lpstr>Times New Roman</vt:lpstr>
      <vt:lpstr>Tw Cen MT</vt:lpstr>
      <vt:lpstr>Verdana</vt:lpstr>
      <vt:lpstr>Wingdings</vt:lpstr>
      <vt:lpstr>1_Parallax</vt:lpstr>
      <vt:lpstr>Droplet</vt:lpstr>
      <vt:lpstr>Office Theme</vt:lpstr>
      <vt:lpstr>2_1. Standardfolien</vt:lpstr>
      <vt:lpstr>Basis</vt:lpstr>
      <vt:lpstr>Tema di Office</vt:lpstr>
      <vt:lpstr>5_Office</vt:lpstr>
      <vt:lpstr>Larissa</vt:lpstr>
      <vt:lpstr>Office</vt:lpstr>
      <vt:lpstr>Quo Vadis  Cultural Learning and Language Education? </vt:lpstr>
      <vt:lpstr>Abstract</vt:lpstr>
      <vt:lpstr>Panel</vt:lpstr>
      <vt:lpstr>Quo Vadis Cultural Learning and Language Education ? </vt:lpstr>
      <vt:lpstr>What are the hallmarks of a timely concept of cultural learning and language education ?</vt:lpstr>
      <vt:lpstr>Foundations?</vt:lpstr>
      <vt:lpstr>1. Dialogue</vt:lpstr>
      <vt:lpstr>2. Transculturality as the new paradigm for cultural learning?</vt:lpstr>
      <vt:lpstr>3. Cosmopolitanism</vt:lpstr>
      <vt:lpstr>Definitions of CP</vt:lpstr>
      <vt:lpstr>4. Global Citizenship Education</vt:lpstr>
      <vt:lpstr>5. Language Education: Communicative competence as symbolic competence</vt:lpstr>
      <vt:lpstr>6. Transforming conflict into dialogue: Cultural mediation as a learning aim</vt:lpstr>
      <vt:lpstr>7. Assemblage Theory</vt:lpstr>
      <vt:lpstr>Assemblage Theory and Teacher Education Research</vt:lpstr>
      <vt:lpstr>Bibliography</vt:lpstr>
      <vt:lpstr>Quo Vadis Cultural Learning and Language Education?</vt:lpstr>
      <vt:lpstr>What to expect in the next 15 Minutes</vt:lpstr>
      <vt:lpstr>1- My Background / Experience / Beliefs</vt:lpstr>
      <vt:lpstr>2.1- University Students’ understanding of Culture</vt:lpstr>
      <vt:lpstr>2.2-University Students’ Experiences with Reading</vt:lpstr>
      <vt:lpstr>…and a more positive one…</vt:lpstr>
      <vt:lpstr>3-The role of Culture and extensive reading in the new curriculum for lower secondary school</vt:lpstr>
      <vt:lpstr>Zentrale Fachliche Konzepte in the New curriculum</vt:lpstr>
      <vt:lpstr>Practical Examples for different levels</vt:lpstr>
      <vt:lpstr>First reading / Reading Diary – erster Eintrag</vt:lpstr>
      <vt:lpstr>First reading / Reading Diary – erster Eintrag</vt:lpstr>
      <vt:lpstr>Reading Diary – year 2</vt:lpstr>
      <vt:lpstr>Beispiel: Lesen - Sprechen - Schreiben</vt:lpstr>
      <vt:lpstr>PowerPoint Presentation</vt:lpstr>
      <vt:lpstr>Reading –Speaking</vt:lpstr>
      <vt:lpstr>Reading in upper Secondary School</vt:lpstr>
      <vt:lpstr>4-What do future language teachers need in order to integrate more literature and culture into their classrooms?</vt:lpstr>
      <vt:lpstr>5-What Challenges will young teachers meet?</vt:lpstr>
      <vt:lpstr>… and how to overcome them…</vt:lpstr>
      <vt:lpstr>Developing Transcultural Competence: Student Teachers of Italian Meet Cross-cultural Authors and Their Texts</vt:lpstr>
      <vt:lpstr> Personal Data</vt:lpstr>
      <vt:lpstr>My teaching attitude</vt:lpstr>
      <vt:lpstr>My Presentation</vt:lpstr>
      <vt:lpstr>1.Transcultural narrative texts</vt:lpstr>
      <vt:lpstr>Martha Nussbaum. 2010. Not for Profit. Why Democracy Needs the Humanities. Princeton: Princeton University Press, 96. </vt:lpstr>
      <vt:lpstr>2. Language class as Third space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LEARNER‘S Empowerment </vt:lpstr>
      <vt:lpstr>LEARNER‘S Empowerment </vt:lpstr>
      <vt:lpstr>STUDENT TEACHERS?</vt:lpstr>
      <vt:lpstr>PUPILS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Quo Vadis Cultural Learning and Language Education</dc:title>
  <dc:creator>Pölzleitner Elisabeth</dc:creator>
  <cp:lastModifiedBy>Pölzleitner Elisabeth</cp:lastModifiedBy>
  <cp:revision>12</cp:revision>
  <dcterms:created xsi:type="dcterms:W3CDTF">2022-09-13T17:56:29Z</dcterms:created>
  <dcterms:modified xsi:type="dcterms:W3CDTF">2022-09-16T07:31:06Z</dcterms:modified>
</cp:coreProperties>
</file>