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C4D48-D121-B9F1-4C8E-24C763A33F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2AC290-DEC9-5914-F386-584FB34843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8FED3-29A5-27C6-9053-3DFD8A8B5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232-54EE-9C46-96C1-045F2948655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4FBAA-E7C4-DE4C-06BC-809C9C3AA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C37EF-A53C-F85F-AF9A-167434DEA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388-E08C-7342-91CF-19EC44DDE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852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11EEA-60BA-EBE0-1F17-5D35A1E1A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619D8-F933-86B5-28C0-127CBF7AB6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9809B-D93F-C9DA-2C29-A85A0F752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232-54EE-9C46-96C1-045F2948655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8B2CA-BD11-7434-0C23-2E4CCAD5D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18880-9B8F-0E56-156A-35D2E399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388-E08C-7342-91CF-19EC44DDE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4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9BD6AA-D074-2A58-3795-CCF85A653D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BFFF3D-C625-1662-0890-AD7D9521E3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C91142-4578-6222-6FCB-82797B1F0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232-54EE-9C46-96C1-045F2948655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2083E-F7CF-BD28-1710-E98D059BE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D63BE-D6B6-0303-8F40-4DB3CD007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388-E08C-7342-91CF-19EC44DDE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C82CA-3669-4474-DBE8-0B7A00317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9936E-61B3-9379-8BB8-5A78DE8BD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752D3-A791-8F96-E8B9-F2FB44FC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232-54EE-9C46-96C1-045F2948655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15224D-43F6-64FD-3212-BB308046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C6CBD-266D-C79A-817F-E23909B7D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388-E08C-7342-91CF-19EC44DDE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791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B1AD9-50D9-7AA7-9229-45182B362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80051E-567A-5214-C525-937A251088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6D909-BBBE-1119-F50C-12804A33A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232-54EE-9C46-96C1-045F2948655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3AF99-EEEF-D5D6-1D79-127B98300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0C676-F231-AD3E-C037-B856C6F18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388-E08C-7342-91CF-19EC44DDE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230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42BB8-0B6F-0F26-A96B-A9F8E7C1B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14790-7CCF-FBF4-A3B8-82DD8C3507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417231-1211-31D7-C64F-D149E717C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C40D8D-3562-8FFA-5871-3EB3E3F1A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232-54EE-9C46-96C1-045F2948655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79B889-FAD6-8856-F724-339DDF235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78E9DB-F1A1-9F04-82DC-D5B67D590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388-E08C-7342-91CF-19EC44DDE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67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18B7F-75C0-00D6-9D78-99DFD447A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9D850B-8328-7451-F95F-50A393F4D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18B17E-982F-0A3E-9BA7-117637760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24E1BC-DE79-3483-ABCE-B6D6102548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2FF2BA-59B0-75FF-398C-B7D6EDA998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612DE5-B596-C497-B01C-A1C140086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232-54EE-9C46-96C1-045F2948655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B64009-3B39-1C81-082C-0B362F374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0703E2-84C3-FDC9-87A8-E5F4C76D0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388-E08C-7342-91CF-19EC44DDE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70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A7A81-3FF0-004E-23B7-56DC36335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D0A137-F04E-D036-4C25-1EA360D1E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232-54EE-9C46-96C1-045F2948655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064D3E-58FE-5968-70CA-21EAAE96C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EEF67F-1CD4-5474-1773-69F5E584B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388-E08C-7342-91CF-19EC44DDE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508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B43B95-303F-8670-0DA4-550A897D7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232-54EE-9C46-96C1-045F2948655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8C090F-5498-0E8A-55E1-605B85484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1F34C7-882B-B582-079A-1B29EF706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388-E08C-7342-91CF-19EC44DDE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163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FC54E-1D84-17A1-3C0A-73BD4B444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FD5CD-64BC-8D6B-7DC2-7C700EFE6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697CA7-3E2A-80EA-96DA-11BA58E78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9A44B-6389-B099-16D0-E1525ED59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232-54EE-9C46-96C1-045F2948655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79FD5-BE0B-53CC-9831-C534E6848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EF2AED-1935-A211-8B0C-BA09A1449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388-E08C-7342-91CF-19EC44DDE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578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1590-7AA3-666B-F1DE-2E5CCD43D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E5C2A0-4277-FEFE-D97F-9D38A64073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64A579-268A-39DB-8DF5-26D005AB9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1FF56D-9F95-C8B2-566E-21FBB46E7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0232-54EE-9C46-96C1-045F2948655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F487A4-43E4-5FF3-95FD-D16E3D25C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888FE8-084A-46FB-E647-D67945AF2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388-E08C-7342-91CF-19EC44DDE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3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277CBC-AFFA-9F7B-59E1-F160BCA48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F884E7-B5F6-AAE3-4034-981D22749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15BD2-76CA-57C9-A6B2-ED281EE289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50232-54EE-9C46-96C1-045F29486556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03FD96-90FE-2986-5FE4-3FD7F64EB9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13154-F13A-9063-ADFB-D999F47427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858388-E08C-7342-91CF-19EC44DDE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2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65F03C6-1FEE-8610-8244-994F0E1CF1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" t="6047" r="-210"/>
          <a:stretch/>
        </p:blipFill>
        <p:spPr>
          <a:xfrm>
            <a:off x="0" y="0"/>
            <a:ext cx="12347388" cy="71524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0C2A6D3-BF44-9FB4-9256-6025C96D4F34}"/>
              </a:ext>
            </a:extLst>
          </p:cNvPr>
          <p:cNvSpPr txBox="1"/>
          <p:nvPr/>
        </p:nvSpPr>
        <p:spPr>
          <a:xfrm>
            <a:off x="5160682" y="233978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0333A3-A53E-9157-5278-D5B9BD628471}"/>
              </a:ext>
            </a:extLst>
          </p:cNvPr>
          <p:cNvSpPr txBox="1"/>
          <p:nvPr/>
        </p:nvSpPr>
        <p:spPr>
          <a:xfrm>
            <a:off x="6323929" y="94750"/>
            <a:ext cx="5898563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>
                <a:solidFill>
                  <a:schemeClr val="accent1">
                    <a:lumMod val="75000"/>
                  </a:schemeClr>
                </a:solidFill>
                <a:latin typeface="Arial Nova Cond Light" panose="02000000000000000000" pitchFamily="2" charset="0"/>
                <a:ea typeface="Arial Nova Cond Light" panose="02000000000000000000" pitchFamily="2" charset="0"/>
              </a:rPr>
              <a:t>Οι πραγματικές πολυτέλειες στη ζωή</a:t>
            </a:r>
          </a:p>
          <a:p>
            <a:pPr lvl="1"/>
            <a:endParaRPr lang="el-GR" sz="2400" b="1" dirty="0">
              <a:solidFill>
                <a:schemeClr val="accent1">
                  <a:lumMod val="75000"/>
                </a:schemeClr>
              </a:solidFill>
              <a:latin typeface="Arial Nova Cond Light" panose="02000000000000000000" pitchFamily="2" charset="0"/>
              <a:ea typeface="Arial Nova Cond Light" panose="02000000000000000000" pitchFamily="2" charset="0"/>
            </a:endParaRPr>
          </a:p>
          <a:p>
            <a:pPr lvl="2" algn="thaiDist"/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ova Cond Light" panose="02000000000000000000" pitchFamily="2" charset="0"/>
                <a:ea typeface="Arial Nova Cond Light" panose="02000000000000000000" pitchFamily="2" charset="0"/>
              </a:rPr>
              <a:t>Υγεία</a:t>
            </a:r>
          </a:p>
          <a:p>
            <a:pPr lvl="2" algn="thaiDist"/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ova Cond Light" panose="02000000000000000000" pitchFamily="2" charset="0"/>
                <a:ea typeface="Arial Nova Cond Light" panose="02000000000000000000" pitchFamily="2" charset="0"/>
              </a:rPr>
              <a:t>Ένα ήσυχο μυαλό</a:t>
            </a:r>
          </a:p>
          <a:p>
            <a:pPr lvl="2" algn="thaiDist"/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ova Cond Light" panose="02000000000000000000" pitchFamily="2" charset="0"/>
                <a:ea typeface="Arial Nova Cond Light" panose="02000000000000000000" pitchFamily="2" charset="0"/>
              </a:rPr>
              <a:t>Αργά πρωινά</a:t>
            </a:r>
          </a:p>
          <a:p>
            <a:pPr lvl="2" algn="thaiDist"/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ova Cond Light" panose="02000000000000000000" pitchFamily="2" charset="0"/>
                <a:ea typeface="Arial Nova Cond Light" panose="02000000000000000000" pitchFamily="2" charset="0"/>
              </a:rPr>
              <a:t>Η δυνατότητα να ταξιδεύεις</a:t>
            </a:r>
          </a:p>
          <a:p>
            <a:pPr lvl="2" algn="thaiDist"/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ova Cond Light" panose="02000000000000000000" pitchFamily="2" charset="0"/>
                <a:ea typeface="Arial Nova Cond Light" panose="02000000000000000000" pitchFamily="2" charset="0"/>
              </a:rPr>
              <a:t>Ξεκούραση χωρίς ενοχές</a:t>
            </a:r>
          </a:p>
          <a:p>
            <a:pPr lvl="2" algn="thaiDist"/>
            <a:r>
              <a:rPr lang="el-GR" sz="2800" b="1" dirty="0">
                <a:solidFill>
                  <a:schemeClr val="accent1">
                    <a:lumMod val="75000"/>
                  </a:schemeClr>
                </a:solidFill>
                <a:latin typeface="Arial Nova Cond Light" panose="02000000000000000000" pitchFamily="2" charset="0"/>
                <a:ea typeface="Arial Nova Cond Light" panose="02000000000000000000" pitchFamily="2" charset="0"/>
              </a:rPr>
              <a:t>Καλός ύπνος</a:t>
            </a:r>
          </a:p>
          <a:p>
            <a:pPr lvl="1" algn="l"/>
            <a:endParaRPr lang="el-GR" sz="2800" b="1" dirty="0">
              <a:latin typeface="Arial Nova Cond Light" panose="02000000000000000000" pitchFamily="2" charset="0"/>
              <a:ea typeface="Arial Nova Cond Light" panose="02000000000000000000" pitchFamily="2" charset="0"/>
            </a:endParaRPr>
          </a:p>
          <a:p>
            <a:pPr algn="ctr"/>
            <a:endParaRPr lang="en-US" dirty="0"/>
          </a:p>
          <a:p>
            <a:pPr lvl="2"/>
            <a:r>
              <a:rPr lang="el-GR" sz="2800" dirty="0">
                <a:solidFill>
                  <a:schemeClr val="tx2">
                    <a:lumMod val="10000"/>
                    <a:lumOff val="90000"/>
                  </a:schemeClr>
                </a:solidFill>
                <a:latin typeface="Arial Nova Cond Light" panose="02000000000000000000" pitchFamily="2" charset="0"/>
                <a:ea typeface="Arial Nova Cond Light" panose="02000000000000000000" pitchFamily="2" charset="0"/>
              </a:rPr>
              <a:t>Ήρεμες και </a:t>
            </a:r>
            <a:r>
              <a:rPr lang="de-DE" sz="2800" kern="100" dirty="0">
                <a:solidFill>
                  <a:schemeClr val="tx2">
                    <a:lumMod val="10000"/>
                    <a:lumOff val="90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haroni" panose="02010803020104030203" pitchFamily="2" charset="-79"/>
              </a:rPr>
              <a:t>«</a:t>
            </a:r>
            <a:r>
              <a:rPr lang="el-GR" sz="2800" dirty="0">
                <a:solidFill>
                  <a:schemeClr val="tx2">
                    <a:lumMod val="10000"/>
                    <a:lumOff val="90000"/>
                  </a:schemeClr>
                </a:solidFill>
                <a:latin typeface="Arial Nova Cond Light" panose="02000000000000000000" pitchFamily="2" charset="0"/>
                <a:ea typeface="Arial Nova Cond Light" panose="02000000000000000000" pitchFamily="2" charset="0"/>
              </a:rPr>
              <a:t>βαρετές</a:t>
            </a:r>
            <a:r>
              <a:rPr lang="de-DE" sz="2800" kern="100" dirty="0">
                <a:solidFill>
                  <a:schemeClr val="tx2">
                    <a:lumMod val="10000"/>
                    <a:lumOff val="90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haroni" panose="02010803020104030203" pitchFamily="2" charset="-79"/>
              </a:rPr>
              <a:t>»</a:t>
            </a:r>
            <a:r>
              <a:rPr lang="el-GR" sz="2800" dirty="0">
                <a:solidFill>
                  <a:schemeClr val="tx2">
                    <a:lumMod val="10000"/>
                    <a:lumOff val="90000"/>
                  </a:schemeClr>
                </a:solidFill>
                <a:latin typeface="Arial Nova Cond Light" panose="02000000000000000000" pitchFamily="2" charset="0"/>
                <a:ea typeface="Arial Nova Cond Light" panose="02000000000000000000" pitchFamily="2" charset="0"/>
              </a:rPr>
              <a:t> μέρες</a:t>
            </a:r>
          </a:p>
          <a:p>
            <a:pPr lvl="2"/>
            <a:r>
              <a:rPr lang="el-GR" sz="2800" dirty="0">
                <a:solidFill>
                  <a:schemeClr val="tx2">
                    <a:lumMod val="10000"/>
                    <a:lumOff val="90000"/>
                  </a:schemeClr>
                </a:solidFill>
                <a:latin typeface="Arial Nova Cond Light" panose="02000000000000000000" pitchFamily="2" charset="0"/>
                <a:ea typeface="Arial Nova Cond Light" panose="02000000000000000000" pitchFamily="2" charset="0"/>
              </a:rPr>
              <a:t>Ουσιαστικές συζητήσεις</a:t>
            </a:r>
          </a:p>
          <a:p>
            <a:pPr lvl="2"/>
            <a:r>
              <a:rPr lang="el-GR" sz="2800" dirty="0">
                <a:solidFill>
                  <a:schemeClr val="tx2">
                    <a:lumMod val="10000"/>
                    <a:lumOff val="90000"/>
                  </a:schemeClr>
                </a:solidFill>
                <a:latin typeface="Arial Nova Cond Light" panose="02000000000000000000" pitchFamily="2" charset="0"/>
                <a:ea typeface="Arial Nova Cond Light" panose="02000000000000000000" pitchFamily="2" charset="0"/>
              </a:rPr>
              <a:t>Σπιτικά γεύματα</a:t>
            </a:r>
          </a:p>
          <a:p>
            <a:pPr lvl="2"/>
            <a:r>
              <a:rPr lang="el-GR" sz="2800" dirty="0">
                <a:solidFill>
                  <a:schemeClr val="tx2">
                    <a:lumMod val="10000"/>
                    <a:lumOff val="90000"/>
                  </a:schemeClr>
                </a:solidFill>
                <a:latin typeface="Arial Nova Cond Light" panose="02000000000000000000" pitchFamily="2" charset="0"/>
                <a:ea typeface="Arial Nova Cond Light" panose="02000000000000000000" pitchFamily="2" charset="0"/>
              </a:rPr>
              <a:t>Άνθρωποι που αγαπάς</a:t>
            </a:r>
          </a:p>
          <a:p>
            <a:pPr lvl="2"/>
            <a:r>
              <a:rPr lang="el-GR" sz="2800" dirty="0">
                <a:solidFill>
                  <a:schemeClr val="tx2">
                    <a:lumMod val="10000"/>
                    <a:lumOff val="90000"/>
                  </a:schemeClr>
                </a:solidFill>
                <a:latin typeface="Arial Nova Cond Light" panose="02000000000000000000" pitchFamily="2" charset="0"/>
                <a:ea typeface="Arial Nova Cond Light" panose="02000000000000000000" pitchFamily="2" charset="0"/>
              </a:rPr>
              <a:t>Άνθρωποι που σε αγαπούν κι αυτοί</a:t>
            </a:r>
            <a:endParaRPr lang="en-US" sz="2800" dirty="0">
              <a:solidFill>
                <a:schemeClr val="tx2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57BF3D-D231-0221-8352-8B2FB0E4B43D}"/>
              </a:ext>
            </a:extLst>
          </p:cNvPr>
          <p:cNvSpPr txBox="1"/>
          <p:nvPr/>
        </p:nvSpPr>
        <p:spPr>
          <a:xfrm>
            <a:off x="5235876" y="237570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960F72-CCFB-2E68-5187-F2E42CDC1A98}"/>
              </a:ext>
            </a:extLst>
          </p:cNvPr>
          <p:cNvSpPr txBox="1"/>
          <p:nvPr/>
        </p:nvSpPr>
        <p:spPr>
          <a:xfrm>
            <a:off x="253450" y="4607736"/>
            <a:ext cx="4430151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3200" dirty="0">
                <a:solidFill>
                  <a:schemeClr val="tx2">
                    <a:lumMod val="10000"/>
                    <a:lumOff val="90000"/>
                  </a:schemeClr>
                </a:solidFill>
                <a:latin typeface="Arial Nova Light" panose="02000000000000000000" pitchFamily="2" charset="0"/>
                <a:ea typeface="Arial Nova Light" panose="02000000000000000000" pitchFamily="2" charset="0"/>
                <a:cs typeface="ADLaM Display" panose="02010000000000000000" pitchFamily="2" charset="0"/>
              </a:rPr>
              <a:t>Σας ευχόμαστε </a:t>
            </a:r>
          </a:p>
          <a:p>
            <a:pPr algn="l"/>
            <a:r>
              <a:rPr lang="el-GR" sz="3600" b="1" dirty="0">
                <a:solidFill>
                  <a:schemeClr val="tx2">
                    <a:lumMod val="10000"/>
                    <a:lumOff val="90000"/>
                  </a:schemeClr>
                </a:solidFill>
                <a:latin typeface="Arial Nova Light" panose="02000000000000000000" pitchFamily="2" charset="0"/>
                <a:ea typeface="Arial Nova Light" panose="02000000000000000000" pitchFamily="2" charset="0"/>
                <a:cs typeface="ADLaM Display" panose="02010000000000000000" pitchFamily="2" charset="0"/>
              </a:rPr>
              <a:t>καλή χρονιά 2025</a:t>
            </a:r>
          </a:p>
          <a:p>
            <a:pPr algn="l"/>
            <a:endParaRPr lang="el-GR" sz="3600" b="1" dirty="0">
              <a:solidFill>
                <a:schemeClr val="tx2">
                  <a:lumMod val="10000"/>
                  <a:lumOff val="90000"/>
                </a:schemeClr>
              </a:solidFill>
              <a:latin typeface="Arial Nova Light" panose="02000000000000000000" pitchFamily="2" charset="0"/>
              <a:ea typeface="Arial Nova Light" panose="02000000000000000000" pitchFamily="2" charset="0"/>
              <a:cs typeface="ADLaM Display" panose="02010000000000000000" pitchFamily="2" charset="0"/>
            </a:endParaRPr>
          </a:p>
          <a:p>
            <a:pPr algn="l"/>
            <a:r>
              <a:rPr lang="el-GR" sz="3200" dirty="0" err="1">
                <a:solidFill>
                  <a:schemeClr val="tx2">
                    <a:lumMod val="10000"/>
                    <a:lumOff val="90000"/>
                  </a:schemeClr>
                </a:solidFill>
                <a:latin typeface="Arial Nova Light" panose="02000000000000000000" pitchFamily="2" charset="0"/>
                <a:ea typeface="Arial Nova Light" panose="02000000000000000000" pitchFamily="2" charset="0"/>
                <a:cs typeface="ADLaM Display" panose="02010000000000000000" pitchFamily="2" charset="0"/>
              </a:rPr>
              <a:t>Lis</a:t>
            </a:r>
            <a:r>
              <a:rPr lang="el-GR" sz="3200" dirty="0">
                <a:solidFill>
                  <a:schemeClr val="tx2">
                    <a:lumMod val="10000"/>
                    <a:lumOff val="90000"/>
                  </a:schemeClr>
                </a:solidFill>
                <a:latin typeface="Arial Nova Light" panose="02000000000000000000" pitchFamily="2" charset="0"/>
                <a:ea typeface="Arial Nova Light" panose="02000000000000000000" pitchFamily="2" charset="0"/>
                <a:cs typeface="ADLaM Display" panose="02010000000000000000" pitchFamily="2" charset="0"/>
              </a:rPr>
              <a:t> και </a:t>
            </a:r>
            <a:r>
              <a:rPr lang="el-GR" sz="3200" dirty="0" err="1">
                <a:solidFill>
                  <a:schemeClr val="tx2">
                    <a:lumMod val="10000"/>
                    <a:lumOff val="90000"/>
                  </a:schemeClr>
                </a:solidFill>
                <a:latin typeface="Arial Nova Light" panose="02000000000000000000" pitchFamily="2" charset="0"/>
                <a:ea typeface="Arial Nova Light" panose="02000000000000000000" pitchFamily="2" charset="0"/>
                <a:cs typeface="ADLaM Display" panose="02010000000000000000" pitchFamily="2" charset="0"/>
              </a:rPr>
              <a:t>Wolfgang</a:t>
            </a:r>
            <a:endParaRPr lang="en-US" sz="3200" dirty="0">
              <a:solidFill>
                <a:schemeClr val="tx2">
                  <a:lumMod val="10000"/>
                  <a:lumOff val="90000"/>
                </a:schemeClr>
              </a:solidFill>
              <a:latin typeface="Arial Nova Light" panose="02000000000000000000" pitchFamily="2" charset="0"/>
              <a:ea typeface="Arial Nova Light" panose="02000000000000000000" pitchFamily="2" charset="0"/>
              <a:cs typeface="ADLaM Display" panose="0201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380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 Polzleitner</dc:creator>
  <cp:lastModifiedBy>Lis Polzleitner</cp:lastModifiedBy>
  <cp:revision>2</cp:revision>
  <dcterms:created xsi:type="dcterms:W3CDTF">2024-12-29T16:36:32Z</dcterms:created>
  <dcterms:modified xsi:type="dcterms:W3CDTF">2024-12-29T17:23:03Z</dcterms:modified>
</cp:coreProperties>
</file>