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206"/>
    <a:srgbClr val="F886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297317-02B3-48A6-9A45-CC79AFB0BA09}" type="datetimeFigureOut">
              <a:rPr lang="de-AT" smtClean="0"/>
              <a:pPr/>
              <a:t>03.02.2012</a:t>
            </a:fld>
            <a:endParaRPr lang="de-AT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B76417-1F3D-4034-9A5B-3B0205A5FFED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rl\Desktop\LAURA\Schule\English\Holes\2012-02-02 15.04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7173" y="-531440"/>
            <a:ext cx="10561173" cy="792088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5736" y="3645024"/>
            <a:ext cx="7920880" cy="1656184"/>
          </a:xfrm>
        </p:spPr>
        <p:txBody>
          <a:bodyPr>
            <a:noAutofit/>
          </a:bodyPr>
          <a:lstStyle/>
          <a:p>
            <a:pPr algn="ctr"/>
            <a:r>
              <a:rPr lang="de-AT" sz="1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Holes</a:t>
            </a:r>
            <a:r>
              <a:rPr lang="de-AT" sz="6000" dirty="0" smtClean="0">
                <a:solidFill>
                  <a:srgbClr val="FFC000"/>
                </a:solidFill>
              </a:rPr>
              <a:t> </a:t>
            </a:r>
            <a:endParaRPr lang="de-AT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l\Desktop\LAURA\Schule\English\Holes\wues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60" y="0"/>
            <a:ext cx="94326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rl\Desktop\LAURA\Schule\English\Holes\2012-02-02 15.04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64555" cy="71734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3310136"/>
            <a:ext cx="6643464" cy="3547864"/>
          </a:xfrm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de-AT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Radioshow</a:t>
            </a:r>
            <a:endParaRPr lang="de-AT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rl\Desktop\LAURA\Schule\English\Holes\2012-02-02 16.27.3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20307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4725144"/>
            <a:ext cx="8686800" cy="838200"/>
          </a:xfrm>
          <a:scene3d>
            <a:camera prst="orthographicFront">
              <a:rot lat="0" lon="0" rev="120000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de-AT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Thanks</a:t>
            </a:r>
            <a:r>
              <a:rPr lang="de-AT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 </a:t>
            </a:r>
            <a:r>
              <a:rPr lang="de-AT" sz="4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For</a:t>
            </a:r>
            <a:r>
              <a:rPr lang="de-AT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 Listening </a:t>
            </a:r>
            <a:r>
              <a:rPr lang="de-AT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  <a:sym typeface="Wingdings" pitchFamily="2" charset="2"/>
              </a:rPr>
              <a:t></a:t>
            </a:r>
            <a:endParaRPr lang="de-AT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dventure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l\Desktop\LAURA\Schule\English\Holes\wues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60" y="0"/>
            <a:ext cx="9432608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8686800" cy="838200"/>
          </a:xfrm>
        </p:spPr>
        <p:txBody>
          <a:bodyPr>
            <a:noAutofit/>
          </a:bodyPr>
          <a:lstStyle/>
          <a:p>
            <a:r>
              <a:rPr lang="de-AT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Camp </a:t>
            </a:r>
            <a:r>
              <a:rPr lang="de-AT" sz="6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Greenlake</a:t>
            </a:r>
            <a:r>
              <a:rPr lang="de-AT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dventure" pitchFamily="82" charset="0"/>
              </a:rPr>
              <a:t>...  </a:t>
            </a:r>
            <a:endParaRPr lang="de-AT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dventure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rl\Desktop\LAURA\Schule\English\Holes\holes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5580112" cy="5976664"/>
          </a:xfrm>
          <a:prstGeom prst="rect">
            <a:avLst/>
          </a:prstGeom>
          <a:noFill/>
        </p:spPr>
      </p:pic>
      <p:pic>
        <p:nvPicPr>
          <p:cNvPr id="4100" name="Picture 4" descr="C:\Users\Karl\Desktop\LAURA\Schule\English\Holes\2012-02-02 15.47.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-459432"/>
            <a:ext cx="5994666" cy="7992888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27784" y="2420888"/>
            <a:ext cx="5059288" cy="1658814"/>
          </a:xfrm>
          <a:scene3d>
            <a:camera prst="orthographicFront">
              <a:rot lat="0" lon="0" rev="120000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de-AT" sz="9600" dirty="0" smtClean="0">
                <a:solidFill>
                  <a:srgbClr val="D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82" charset="0"/>
              </a:rPr>
              <a:t>Stanley</a:t>
            </a:r>
            <a:endParaRPr lang="de-AT" sz="9600" dirty="0">
              <a:solidFill>
                <a:srgbClr val="D47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Karl\Desktop\LAURA\Schule\English\Holes\2012-02-02 15.48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-315416"/>
            <a:ext cx="5616624" cy="7488832"/>
          </a:xfrm>
          <a:prstGeom prst="rect">
            <a:avLst/>
          </a:prstGeom>
          <a:noFill/>
        </p:spPr>
      </p:pic>
      <p:pic>
        <p:nvPicPr>
          <p:cNvPr id="3074" name="Picture 2" descr="C:\Users\Karl\Desktop\LAURA\Schule\English\Holes\124289291_f50897d48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938656" cy="6453336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7704" y="2060848"/>
            <a:ext cx="4699248" cy="1658814"/>
          </a:xfrm>
          <a:scene3d>
            <a:camera prst="orthographicFront">
              <a:rot lat="0" lon="0" rev="1500000"/>
            </a:camera>
            <a:lightRig rig="threePt" dir="t"/>
          </a:scene3d>
        </p:spPr>
        <p:txBody>
          <a:bodyPr>
            <a:noAutofit/>
          </a:bodyPr>
          <a:lstStyle/>
          <a:p>
            <a:pPr>
              <a:buNone/>
            </a:pPr>
            <a:r>
              <a:rPr lang="de-AT" sz="9600" dirty="0" err="1" smtClean="0">
                <a:solidFill>
                  <a:srgbClr val="D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82" charset="0"/>
              </a:rPr>
              <a:t>Mr</a:t>
            </a:r>
            <a:r>
              <a:rPr lang="de-AT" sz="9600" dirty="0" smtClean="0">
                <a:solidFill>
                  <a:srgbClr val="D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82" charset="0"/>
              </a:rPr>
              <a:t> Sir</a:t>
            </a:r>
            <a:endParaRPr lang="de-AT" sz="9600" dirty="0">
              <a:solidFill>
                <a:srgbClr val="D47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Karl\Desktop\LAURA\Schule\English\Holes\the war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5040560" cy="7586044"/>
          </a:xfrm>
          <a:prstGeom prst="rect">
            <a:avLst/>
          </a:prstGeom>
          <a:noFill/>
        </p:spPr>
      </p:pic>
      <p:pic>
        <p:nvPicPr>
          <p:cNvPr id="17411" name="Picture 3" descr="C:\Users\Karl\Desktop\LAURA\Schule\English\Holes\2012-02-02 15.49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-118921"/>
            <a:ext cx="5256584" cy="6976921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5736" y="2132856"/>
            <a:ext cx="5400600" cy="2880320"/>
          </a:xfrm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AT" sz="9600" dirty="0" smtClean="0">
                <a:solidFill>
                  <a:srgbClr val="D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82" charset="0"/>
              </a:rPr>
              <a:t>The </a:t>
            </a:r>
            <a:r>
              <a:rPr lang="de-AT" sz="9600" dirty="0" err="1" smtClean="0">
                <a:solidFill>
                  <a:srgbClr val="D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82" charset="0"/>
              </a:rPr>
              <a:t>Warden</a:t>
            </a:r>
            <a:endParaRPr lang="de-AT" sz="9600" dirty="0">
              <a:solidFill>
                <a:srgbClr val="D47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82" charset="0"/>
            </a:endParaRPr>
          </a:p>
        </p:txBody>
      </p:sp>
      <p:pic>
        <p:nvPicPr>
          <p:cNvPr id="17410" name="Picture 2" descr="C:\Users\Karl\Desktop\LAURA\Schule\English\Holes\2012-02-02 15.49.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6632" y="-21197736"/>
            <a:ext cx="8083638" cy="10729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Karl\Desktop\LAURA\Schule\English\Holes\2003_holes_0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3203848" cy="8137472"/>
          </a:xfrm>
          <a:prstGeom prst="rect">
            <a:avLst/>
          </a:prstGeom>
          <a:noFill/>
        </p:spPr>
      </p:pic>
      <p:pic>
        <p:nvPicPr>
          <p:cNvPr id="18435" name="Picture 3" descr="C:\Users\Karl\Desktop\LAURA\Schule\English\Holes\2012-02-02 15.48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6532446" cy="6858000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27784" y="2492896"/>
            <a:ext cx="3835152" cy="1730822"/>
          </a:xfrm>
          <a:scene3d>
            <a:camera prst="orthographicFront">
              <a:rot lat="0" lon="0" rev="1500000"/>
            </a:camera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de-AT" sz="9600" dirty="0" smtClean="0">
                <a:solidFill>
                  <a:srgbClr val="D47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82" charset="0"/>
              </a:rPr>
              <a:t>X-Ray</a:t>
            </a:r>
            <a:endParaRPr lang="de-AT" sz="9600" dirty="0">
              <a:solidFill>
                <a:srgbClr val="D47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8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rl\Desktop\LAURA\Schule\English\Holes\2012-02-02 15.04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64555" cy="71734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3310136"/>
            <a:ext cx="6643464" cy="3547864"/>
          </a:xfrm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de-AT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Plot on  </a:t>
            </a:r>
            <a:r>
              <a:rPr lang="de-AT" sz="8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</a:t>
            </a:r>
            <a:r>
              <a:rPr lang="de-AT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Line</a:t>
            </a:r>
            <a:endParaRPr lang="de-AT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l\Desktop\LAURA\Schule\English\Holes\wuest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60" y="0"/>
            <a:ext cx="94326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arl\Desktop\LAURA\Schule\English\Holes\warden off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1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19</Words>
  <Application>Microsoft Office PowerPoint</Application>
  <PresentationFormat>Bildschirmpräsentation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Metis</vt:lpstr>
      <vt:lpstr>Holes </vt:lpstr>
      <vt:lpstr>Camp Greenlake...  </vt:lpstr>
      <vt:lpstr>Folie 3</vt:lpstr>
      <vt:lpstr>Folie 4</vt:lpstr>
      <vt:lpstr>Folie 5</vt:lpstr>
      <vt:lpstr>Folie 6</vt:lpstr>
      <vt:lpstr>Plot on  the Line</vt:lpstr>
      <vt:lpstr>Folie 8</vt:lpstr>
      <vt:lpstr>Folie 9</vt:lpstr>
      <vt:lpstr>Folie 10</vt:lpstr>
      <vt:lpstr>Radioshow</vt:lpstr>
      <vt:lpstr>Thanks For Listening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Holes</dc:title>
  <dc:creator>Karl</dc:creator>
  <cp:lastModifiedBy>Sophie Rieckh</cp:lastModifiedBy>
  <cp:revision>11</cp:revision>
  <dcterms:created xsi:type="dcterms:W3CDTF">2012-02-02T17:35:50Z</dcterms:created>
  <dcterms:modified xsi:type="dcterms:W3CDTF">2012-02-03T18:45:22Z</dcterms:modified>
</cp:coreProperties>
</file>